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 Slab Light"/>
      <p:regular r:id="rId23"/>
      <p:bold r:id="rId24"/>
    </p:embeddedFont>
    <p:embeddedFont>
      <p:font typeface="Bebas Neue"/>
      <p:regular r:id="rId25"/>
    </p:embeddedFont>
    <p:embeddedFont>
      <p:font typeface="Overpass"/>
      <p:regular r:id="rId26"/>
      <p:bold r:id="rId27"/>
      <p:italic r:id="rId28"/>
      <p:boldItalic r:id="rId29"/>
    </p:embeddedFont>
    <p:embeddedFont>
      <p:font typeface="Fira Sans Extra Condensed Medium"/>
      <p:regular r:id="rId30"/>
      <p:bold r:id="rId31"/>
      <p:italic r:id="rId32"/>
      <p:boldItalic r:id="rId33"/>
    </p:embeddedFont>
    <p:embeddedFont>
      <p:font typeface="Overpass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jdeHixDYmH6ZOXQ3fvdICqrzcd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9530BC-8853-41FB-982E-FFB99015707B}">
  <a:tblStyle styleId="{CF9530BC-8853-41FB-982E-FFB9901570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4453010-E60D-44F0-A36B-F2226478C737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bold.fntdata"/><Relationship Id="rId30" Type="http://schemas.openxmlformats.org/officeDocument/2006/relationships/font" Target="fonts/FiraSansExtraCondensedMedium-regular.fntdata"/><Relationship Id="rId33" Type="http://schemas.openxmlformats.org/officeDocument/2006/relationships/font" Target="fonts/FiraSansExtraCondensedMedium-boldItalic.fntdata"/><Relationship Id="rId32" Type="http://schemas.openxmlformats.org/officeDocument/2006/relationships/font" Target="fonts/FiraSansExtraCondensedMedium-italic.fntdata"/><Relationship Id="rId35" Type="http://schemas.openxmlformats.org/officeDocument/2006/relationships/font" Target="fonts/OverpassLight-bold.fntdata"/><Relationship Id="rId34" Type="http://schemas.openxmlformats.org/officeDocument/2006/relationships/font" Target="fonts/OverpassLight-regular.fntdata"/><Relationship Id="rId37" Type="http://schemas.openxmlformats.org/officeDocument/2006/relationships/font" Target="fonts/OverpassLight-boldItalic.fntdata"/><Relationship Id="rId36" Type="http://schemas.openxmlformats.org/officeDocument/2006/relationships/font" Target="fonts/OverpassLight-italic.fntdata"/><Relationship Id="rId38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labLight-bold.fntdata"/><Relationship Id="rId23" Type="http://schemas.openxmlformats.org/officeDocument/2006/relationships/font" Target="fonts/RobotoSlabLight-regular.fntdata"/><Relationship Id="rId26" Type="http://schemas.openxmlformats.org/officeDocument/2006/relationships/font" Target="fonts/Overpass-regular.fntdata"/><Relationship Id="rId25" Type="http://schemas.openxmlformats.org/officeDocument/2006/relationships/font" Target="fonts/BebasNeue-regular.fntdata"/><Relationship Id="rId28" Type="http://schemas.openxmlformats.org/officeDocument/2006/relationships/font" Target="fonts/Overpass-italic.fntdata"/><Relationship Id="rId27" Type="http://schemas.openxmlformats.org/officeDocument/2006/relationships/font" Target="fonts/Overpass-bold.fntdata"/><Relationship Id="rId29" Type="http://schemas.openxmlformats.org/officeDocument/2006/relationships/font" Target="fonts/Overpas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dd6bc1389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dd6bc1389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dd6bc1389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dd6bc1389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02e9c5e94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202e9c5e94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7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71"/>
          <p:cNvSpPr txBox="1"/>
          <p:nvPr>
            <p:ph idx="1" type="subTitle"/>
          </p:nvPr>
        </p:nvSpPr>
        <p:spPr>
          <a:xfrm>
            <a:off x="621575" y="1228437"/>
            <a:ext cx="7878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11" name="Google Shape;11;p71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5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80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80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8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0"/>
          <p:cNvSpPr txBox="1"/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80"/>
          <p:cNvSpPr txBox="1"/>
          <p:nvPr>
            <p:ph idx="2" type="title"/>
          </p:nvPr>
        </p:nvSpPr>
        <p:spPr>
          <a:xfrm>
            <a:off x="2042990" y="1354938"/>
            <a:ext cx="966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80"/>
          <p:cNvSpPr txBox="1"/>
          <p:nvPr>
            <p:ph idx="1" type="subTitle"/>
          </p:nvPr>
        </p:nvSpPr>
        <p:spPr>
          <a:xfrm>
            <a:off x="1588790" y="1916625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" name="Google Shape;102;p80"/>
          <p:cNvSpPr txBox="1"/>
          <p:nvPr>
            <p:ph idx="3" type="subTitle"/>
          </p:nvPr>
        </p:nvSpPr>
        <p:spPr>
          <a:xfrm>
            <a:off x="1465040" y="2195840"/>
            <a:ext cx="2121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3" name="Google Shape;103;p80"/>
          <p:cNvSpPr txBox="1"/>
          <p:nvPr>
            <p:ph idx="4" type="title"/>
          </p:nvPr>
        </p:nvSpPr>
        <p:spPr>
          <a:xfrm>
            <a:off x="4542225" y="1354938"/>
            <a:ext cx="966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80"/>
          <p:cNvSpPr txBox="1"/>
          <p:nvPr>
            <p:ph idx="5" type="subTitle"/>
          </p:nvPr>
        </p:nvSpPr>
        <p:spPr>
          <a:xfrm>
            <a:off x="4088025" y="1908702"/>
            <a:ext cx="18744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" name="Google Shape;105;p80"/>
          <p:cNvSpPr txBox="1"/>
          <p:nvPr>
            <p:ph idx="6" type="subTitle"/>
          </p:nvPr>
        </p:nvSpPr>
        <p:spPr>
          <a:xfrm>
            <a:off x="3852975" y="2195840"/>
            <a:ext cx="2344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6" name="Google Shape;106;p80"/>
          <p:cNvSpPr txBox="1"/>
          <p:nvPr>
            <p:ph idx="7" type="title"/>
          </p:nvPr>
        </p:nvSpPr>
        <p:spPr>
          <a:xfrm>
            <a:off x="6994306" y="1354938"/>
            <a:ext cx="966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80"/>
          <p:cNvSpPr txBox="1"/>
          <p:nvPr>
            <p:ph idx="8" type="subTitle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8" name="Google Shape;108;p80"/>
          <p:cNvSpPr txBox="1"/>
          <p:nvPr>
            <p:ph idx="9" type="subTitle"/>
          </p:nvPr>
        </p:nvSpPr>
        <p:spPr>
          <a:xfrm>
            <a:off x="6343756" y="2195840"/>
            <a:ext cx="2267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9" name="Google Shape;109;p80"/>
          <p:cNvSpPr txBox="1"/>
          <p:nvPr>
            <p:ph idx="13" type="title"/>
          </p:nvPr>
        </p:nvSpPr>
        <p:spPr>
          <a:xfrm>
            <a:off x="2042990" y="3241327"/>
            <a:ext cx="966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80"/>
          <p:cNvSpPr txBox="1"/>
          <p:nvPr>
            <p:ph idx="14" type="subTitle"/>
          </p:nvPr>
        </p:nvSpPr>
        <p:spPr>
          <a:xfrm>
            <a:off x="1588790" y="3830925"/>
            <a:ext cx="1874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1" name="Google Shape;111;p80"/>
          <p:cNvSpPr txBox="1"/>
          <p:nvPr>
            <p:ph idx="15" type="subTitle"/>
          </p:nvPr>
        </p:nvSpPr>
        <p:spPr>
          <a:xfrm>
            <a:off x="1465040" y="4089824"/>
            <a:ext cx="2121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2" name="Google Shape;112;p80"/>
          <p:cNvSpPr txBox="1"/>
          <p:nvPr>
            <p:ph idx="16" type="title"/>
          </p:nvPr>
        </p:nvSpPr>
        <p:spPr>
          <a:xfrm>
            <a:off x="4542225" y="3241327"/>
            <a:ext cx="966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80"/>
          <p:cNvSpPr txBox="1"/>
          <p:nvPr>
            <p:ph idx="17" type="subTitle"/>
          </p:nvPr>
        </p:nvSpPr>
        <p:spPr>
          <a:xfrm>
            <a:off x="4089375" y="3830925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" name="Google Shape;114;p80"/>
          <p:cNvSpPr txBox="1"/>
          <p:nvPr>
            <p:ph idx="18" type="subTitle"/>
          </p:nvPr>
        </p:nvSpPr>
        <p:spPr>
          <a:xfrm>
            <a:off x="3919575" y="4091377"/>
            <a:ext cx="221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80"/>
          <p:cNvSpPr txBox="1"/>
          <p:nvPr>
            <p:ph idx="19" type="title"/>
          </p:nvPr>
        </p:nvSpPr>
        <p:spPr>
          <a:xfrm>
            <a:off x="6994306" y="3241327"/>
            <a:ext cx="966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6" name="Google Shape;116;p80"/>
          <p:cNvSpPr txBox="1"/>
          <p:nvPr>
            <p:ph idx="20" type="subTitle"/>
          </p:nvPr>
        </p:nvSpPr>
        <p:spPr>
          <a:xfrm>
            <a:off x="6541456" y="3830925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80"/>
          <p:cNvSpPr txBox="1"/>
          <p:nvPr>
            <p:ph idx="21" type="subTitle"/>
          </p:nvPr>
        </p:nvSpPr>
        <p:spPr>
          <a:xfrm>
            <a:off x="6371656" y="4091377"/>
            <a:ext cx="221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1"/>
          <p:cNvSpPr/>
          <p:nvPr/>
        </p:nvSpPr>
        <p:spPr>
          <a:xfrm>
            <a:off x="150" y="2074046"/>
            <a:ext cx="9144000" cy="10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" name="Google Shape;120;p81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81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8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81"/>
          <p:cNvSpPr txBox="1"/>
          <p:nvPr>
            <p:ph type="title"/>
          </p:nvPr>
        </p:nvSpPr>
        <p:spPr>
          <a:xfrm>
            <a:off x="2646000" y="2214851"/>
            <a:ext cx="38520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81"/>
          <p:cNvSpPr txBox="1"/>
          <p:nvPr>
            <p:ph idx="2" type="title"/>
          </p:nvPr>
        </p:nvSpPr>
        <p:spPr>
          <a:xfrm>
            <a:off x="2179558" y="591141"/>
            <a:ext cx="23409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" name="Google Shape;125;p81"/>
          <p:cNvSpPr txBox="1"/>
          <p:nvPr>
            <p:ph idx="1" type="subTitle"/>
          </p:nvPr>
        </p:nvSpPr>
        <p:spPr>
          <a:xfrm>
            <a:off x="2179558" y="1185101"/>
            <a:ext cx="2340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81"/>
          <p:cNvSpPr txBox="1"/>
          <p:nvPr>
            <p:ph idx="3" type="subTitle"/>
          </p:nvPr>
        </p:nvSpPr>
        <p:spPr>
          <a:xfrm>
            <a:off x="2179558" y="1480453"/>
            <a:ext cx="2340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7" name="Google Shape;127;p81"/>
          <p:cNvSpPr txBox="1"/>
          <p:nvPr>
            <p:ph idx="4" type="title"/>
          </p:nvPr>
        </p:nvSpPr>
        <p:spPr>
          <a:xfrm>
            <a:off x="4623144" y="591141"/>
            <a:ext cx="23409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" name="Google Shape;128;p81"/>
          <p:cNvSpPr txBox="1"/>
          <p:nvPr>
            <p:ph idx="5" type="subTitle"/>
          </p:nvPr>
        </p:nvSpPr>
        <p:spPr>
          <a:xfrm>
            <a:off x="4623144" y="1177178"/>
            <a:ext cx="23409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81"/>
          <p:cNvSpPr txBox="1"/>
          <p:nvPr>
            <p:ph idx="6" type="subTitle"/>
          </p:nvPr>
        </p:nvSpPr>
        <p:spPr>
          <a:xfrm>
            <a:off x="4621344" y="1480453"/>
            <a:ext cx="2344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81"/>
          <p:cNvSpPr txBox="1"/>
          <p:nvPr>
            <p:ph idx="7" type="title"/>
          </p:nvPr>
        </p:nvSpPr>
        <p:spPr>
          <a:xfrm>
            <a:off x="2179558" y="3241327"/>
            <a:ext cx="234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" name="Google Shape;131;p81"/>
          <p:cNvSpPr txBox="1"/>
          <p:nvPr>
            <p:ph idx="8" type="subTitle"/>
          </p:nvPr>
        </p:nvSpPr>
        <p:spPr>
          <a:xfrm>
            <a:off x="2179558" y="3848406"/>
            <a:ext cx="2340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81"/>
          <p:cNvSpPr txBox="1"/>
          <p:nvPr>
            <p:ph idx="9" type="subTitle"/>
          </p:nvPr>
        </p:nvSpPr>
        <p:spPr>
          <a:xfrm>
            <a:off x="2179558" y="4132855"/>
            <a:ext cx="234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3" name="Google Shape;133;p81"/>
          <p:cNvSpPr txBox="1"/>
          <p:nvPr>
            <p:ph idx="13" type="title"/>
          </p:nvPr>
        </p:nvSpPr>
        <p:spPr>
          <a:xfrm>
            <a:off x="4623144" y="3241327"/>
            <a:ext cx="234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81"/>
          <p:cNvSpPr txBox="1"/>
          <p:nvPr>
            <p:ph idx="14" type="subTitle"/>
          </p:nvPr>
        </p:nvSpPr>
        <p:spPr>
          <a:xfrm>
            <a:off x="4623144" y="3848406"/>
            <a:ext cx="2340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81"/>
          <p:cNvSpPr txBox="1"/>
          <p:nvPr>
            <p:ph idx="15" type="subTitle"/>
          </p:nvPr>
        </p:nvSpPr>
        <p:spPr>
          <a:xfrm>
            <a:off x="4623144" y="4132855"/>
            <a:ext cx="234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2"/>
          <p:cNvSpPr/>
          <p:nvPr/>
        </p:nvSpPr>
        <p:spPr>
          <a:xfrm>
            <a:off x="5905875" y="874075"/>
            <a:ext cx="32757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2"/>
          <p:cNvSpPr/>
          <p:nvPr/>
        </p:nvSpPr>
        <p:spPr>
          <a:xfrm>
            <a:off x="-72675" y="200290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82"/>
          <p:cNvSpPr txBox="1"/>
          <p:nvPr>
            <p:ph type="title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41" name="Google Shape;141;p82"/>
          <p:cNvSpPr txBox="1"/>
          <p:nvPr>
            <p:ph idx="2" type="title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b="1"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42" name="Google Shape;142;p82"/>
          <p:cNvSpPr txBox="1"/>
          <p:nvPr>
            <p:ph idx="1" type="subTitle"/>
          </p:nvPr>
        </p:nvSpPr>
        <p:spPr>
          <a:xfrm>
            <a:off x="4454300" y="3158539"/>
            <a:ext cx="38340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3" name="Google Shape;143;p82"/>
          <p:cNvCxnSpPr/>
          <p:nvPr/>
        </p:nvCxnSpPr>
        <p:spPr>
          <a:xfrm>
            <a:off x="9042625" y="882362"/>
            <a:ext cx="2400" cy="111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82"/>
          <p:cNvCxnSpPr/>
          <p:nvPr/>
        </p:nvCxnSpPr>
        <p:spPr>
          <a:xfrm>
            <a:off x="101785" y="2015050"/>
            <a:ext cx="2400" cy="111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3"/>
          <p:cNvSpPr txBox="1"/>
          <p:nvPr>
            <p:ph idx="1" type="subTitle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47" name="Google Shape;147;p83"/>
          <p:cNvSpPr txBox="1"/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8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4"/>
          <p:cNvSpPr/>
          <p:nvPr/>
        </p:nvSpPr>
        <p:spPr>
          <a:xfrm>
            <a:off x="-88225" y="84045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p84"/>
          <p:cNvCxnSpPr/>
          <p:nvPr/>
        </p:nvCxnSpPr>
        <p:spPr>
          <a:xfrm>
            <a:off x="103800" y="840825"/>
            <a:ext cx="0" cy="113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84"/>
          <p:cNvSpPr txBox="1"/>
          <p:nvPr>
            <p:ph idx="1" type="subTitle"/>
          </p:nvPr>
        </p:nvSpPr>
        <p:spPr>
          <a:xfrm>
            <a:off x="4572000" y="799950"/>
            <a:ext cx="35667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53" name="Google Shape;153;p84"/>
          <p:cNvSpPr txBox="1"/>
          <p:nvPr>
            <p:ph type="title"/>
          </p:nvPr>
        </p:nvSpPr>
        <p:spPr>
          <a:xfrm>
            <a:off x="713225" y="1041931"/>
            <a:ext cx="383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3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8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ONLY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85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5"/>
          <p:cNvSpPr txBox="1"/>
          <p:nvPr>
            <p:ph type="title"/>
          </p:nvPr>
        </p:nvSpPr>
        <p:spPr>
          <a:xfrm>
            <a:off x="540600" y="1898400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85"/>
          <p:cNvSpPr txBox="1"/>
          <p:nvPr>
            <p:ph idx="1" type="subTitle"/>
          </p:nvPr>
        </p:nvSpPr>
        <p:spPr>
          <a:xfrm>
            <a:off x="4367289" y="2334485"/>
            <a:ext cx="8778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85"/>
          <p:cNvSpPr txBox="1"/>
          <p:nvPr>
            <p:ph idx="2" type="subTitle"/>
          </p:nvPr>
        </p:nvSpPr>
        <p:spPr>
          <a:xfrm>
            <a:off x="3868989" y="2707169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85"/>
          <p:cNvSpPr txBox="1"/>
          <p:nvPr>
            <p:ph idx="3" type="subTitle"/>
          </p:nvPr>
        </p:nvSpPr>
        <p:spPr>
          <a:xfrm>
            <a:off x="6574025" y="2334485"/>
            <a:ext cx="8778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85"/>
          <p:cNvSpPr txBox="1"/>
          <p:nvPr>
            <p:ph idx="4" type="subTitle"/>
          </p:nvPr>
        </p:nvSpPr>
        <p:spPr>
          <a:xfrm>
            <a:off x="6075725" y="2707169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TITLE_ONLY_3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6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6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86"/>
          <p:cNvSpPr txBox="1"/>
          <p:nvPr>
            <p:ph idx="1" type="subTitle"/>
          </p:nvPr>
        </p:nvSpPr>
        <p:spPr>
          <a:xfrm>
            <a:off x="1433564" y="2334485"/>
            <a:ext cx="8778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86"/>
          <p:cNvSpPr txBox="1"/>
          <p:nvPr>
            <p:ph idx="2" type="subTitle"/>
          </p:nvPr>
        </p:nvSpPr>
        <p:spPr>
          <a:xfrm>
            <a:off x="935264" y="2705684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86"/>
          <p:cNvSpPr txBox="1"/>
          <p:nvPr>
            <p:ph idx="3" type="subTitle"/>
          </p:nvPr>
        </p:nvSpPr>
        <p:spPr>
          <a:xfrm>
            <a:off x="3892018" y="2327453"/>
            <a:ext cx="8778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0" name="Google Shape;170;p86"/>
          <p:cNvSpPr txBox="1"/>
          <p:nvPr>
            <p:ph idx="4" type="subTitle"/>
          </p:nvPr>
        </p:nvSpPr>
        <p:spPr>
          <a:xfrm>
            <a:off x="3393718" y="2705684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7"/>
          <p:cNvSpPr/>
          <p:nvPr/>
        </p:nvSpPr>
        <p:spPr>
          <a:xfrm>
            <a:off x="-116125" y="2561775"/>
            <a:ext cx="9281100" cy="14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7"/>
          <p:cNvSpPr txBox="1"/>
          <p:nvPr>
            <p:ph hasCustomPrompt="1" type="title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87"/>
          <p:cNvSpPr txBox="1"/>
          <p:nvPr>
            <p:ph idx="2" type="title"/>
          </p:nvPr>
        </p:nvSpPr>
        <p:spPr>
          <a:xfrm>
            <a:off x="2485555" y="2871475"/>
            <a:ext cx="41676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8"/>
          <p:cNvSpPr/>
          <p:nvPr/>
        </p:nvSpPr>
        <p:spPr>
          <a:xfrm>
            <a:off x="4577950" y="1147025"/>
            <a:ext cx="45870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88"/>
          <p:cNvSpPr txBox="1"/>
          <p:nvPr>
            <p:ph type="title"/>
          </p:nvPr>
        </p:nvSpPr>
        <p:spPr>
          <a:xfrm>
            <a:off x="583481" y="1624250"/>
            <a:ext cx="3858900" cy="18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88"/>
          <p:cNvSpPr txBox="1"/>
          <p:nvPr>
            <p:ph idx="2" type="title"/>
          </p:nvPr>
        </p:nvSpPr>
        <p:spPr>
          <a:xfrm>
            <a:off x="5044325" y="1437700"/>
            <a:ext cx="2985000" cy="22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sz="5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9"/>
          <p:cNvSpPr/>
          <p:nvPr/>
        </p:nvSpPr>
        <p:spPr>
          <a:xfrm>
            <a:off x="-152400" y="2736075"/>
            <a:ext cx="5080800" cy="213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89"/>
          <p:cNvCxnSpPr/>
          <p:nvPr/>
        </p:nvCxnSpPr>
        <p:spPr>
          <a:xfrm>
            <a:off x="101775" y="2736075"/>
            <a:ext cx="0" cy="2141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89"/>
          <p:cNvSpPr txBox="1"/>
          <p:nvPr>
            <p:ph idx="1" type="subTitle"/>
          </p:nvPr>
        </p:nvSpPr>
        <p:spPr>
          <a:xfrm>
            <a:off x="2540075" y="4178025"/>
            <a:ext cx="20931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86" name="Google Shape;186;p89"/>
          <p:cNvSpPr txBox="1"/>
          <p:nvPr>
            <p:ph idx="2" type="subTitle"/>
          </p:nvPr>
        </p:nvSpPr>
        <p:spPr>
          <a:xfrm>
            <a:off x="713225" y="2984199"/>
            <a:ext cx="38586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7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7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p7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6" name="Google Shape;16;p7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7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7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" name="Google Shape;19;p7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" name="Google Shape;20;p7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21" name="Google Shape;21;p72"/>
          <p:cNvSpPr txBox="1"/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p72"/>
          <p:cNvSpPr txBox="1"/>
          <p:nvPr>
            <p:ph idx="1" type="subTitle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90"/>
          <p:cNvSpPr txBox="1"/>
          <p:nvPr>
            <p:ph idx="1" type="subTitle"/>
          </p:nvPr>
        </p:nvSpPr>
        <p:spPr>
          <a:xfrm>
            <a:off x="4724000" y="2937140"/>
            <a:ext cx="20931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90" name="Google Shape;190;p90"/>
          <p:cNvSpPr txBox="1"/>
          <p:nvPr>
            <p:ph idx="2" type="subTitle"/>
          </p:nvPr>
        </p:nvSpPr>
        <p:spPr>
          <a:xfrm>
            <a:off x="4724000" y="1702013"/>
            <a:ext cx="37158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9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91"/>
          <p:cNvSpPr txBox="1"/>
          <p:nvPr>
            <p:ph idx="1" type="body"/>
          </p:nvPr>
        </p:nvSpPr>
        <p:spPr>
          <a:xfrm>
            <a:off x="2285942" y="316339"/>
            <a:ext cx="49728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2"/>
          <p:cNvSpPr/>
          <p:nvPr/>
        </p:nvSpPr>
        <p:spPr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92"/>
          <p:cNvSpPr txBox="1"/>
          <p:nvPr>
            <p:ph idx="1" type="subTitle"/>
          </p:nvPr>
        </p:nvSpPr>
        <p:spPr>
          <a:xfrm>
            <a:off x="3845043" y="1000523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7" name="Google Shape;197;p92"/>
          <p:cNvSpPr txBox="1"/>
          <p:nvPr>
            <p:ph idx="2" type="subTitle"/>
          </p:nvPr>
        </p:nvSpPr>
        <p:spPr>
          <a:xfrm>
            <a:off x="3845043" y="1263389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92"/>
          <p:cNvSpPr txBox="1"/>
          <p:nvPr>
            <p:ph idx="3" type="subTitle"/>
          </p:nvPr>
        </p:nvSpPr>
        <p:spPr>
          <a:xfrm>
            <a:off x="3845043" y="3088289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9" name="Google Shape;199;p92"/>
          <p:cNvSpPr txBox="1"/>
          <p:nvPr>
            <p:ph idx="4" type="subTitle"/>
          </p:nvPr>
        </p:nvSpPr>
        <p:spPr>
          <a:xfrm>
            <a:off x="6411818" y="1263378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92"/>
          <p:cNvSpPr txBox="1"/>
          <p:nvPr>
            <p:ph idx="5" type="subTitle"/>
          </p:nvPr>
        </p:nvSpPr>
        <p:spPr>
          <a:xfrm>
            <a:off x="6411068" y="999173"/>
            <a:ext cx="1629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" name="Google Shape;201;p92"/>
          <p:cNvSpPr txBox="1"/>
          <p:nvPr>
            <p:ph idx="6" type="subTitle"/>
          </p:nvPr>
        </p:nvSpPr>
        <p:spPr>
          <a:xfrm>
            <a:off x="3845043" y="3350418"/>
            <a:ext cx="16494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92"/>
          <p:cNvSpPr txBox="1"/>
          <p:nvPr>
            <p:ph idx="7" type="subTitle"/>
          </p:nvPr>
        </p:nvSpPr>
        <p:spPr>
          <a:xfrm>
            <a:off x="6411818" y="3088289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3" name="Google Shape;203;p92"/>
          <p:cNvSpPr txBox="1"/>
          <p:nvPr>
            <p:ph idx="8" type="subTitle"/>
          </p:nvPr>
        </p:nvSpPr>
        <p:spPr>
          <a:xfrm>
            <a:off x="6411818" y="3351760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92"/>
          <p:cNvSpPr txBox="1"/>
          <p:nvPr>
            <p:ph type="title"/>
          </p:nvPr>
        </p:nvSpPr>
        <p:spPr>
          <a:xfrm>
            <a:off x="696450" y="1555800"/>
            <a:ext cx="1857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9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2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3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9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93"/>
          <p:cNvSpPr txBox="1"/>
          <p:nvPr>
            <p:ph idx="1" type="subTitle"/>
          </p:nvPr>
        </p:nvSpPr>
        <p:spPr>
          <a:xfrm>
            <a:off x="1617018" y="695723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0" name="Google Shape;210;p93"/>
          <p:cNvSpPr txBox="1"/>
          <p:nvPr>
            <p:ph idx="2" type="subTitle"/>
          </p:nvPr>
        </p:nvSpPr>
        <p:spPr>
          <a:xfrm>
            <a:off x="1617018" y="958589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93"/>
          <p:cNvSpPr txBox="1"/>
          <p:nvPr>
            <p:ph idx="3" type="subTitle"/>
          </p:nvPr>
        </p:nvSpPr>
        <p:spPr>
          <a:xfrm>
            <a:off x="1617018" y="3393089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2" name="Google Shape;212;p93"/>
          <p:cNvSpPr txBox="1"/>
          <p:nvPr>
            <p:ph idx="4" type="subTitle"/>
          </p:nvPr>
        </p:nvSpPr>
        <p:spPr>
          <a:xfrm>
            <a:off x="1617018" y="3655218"/>
            <a:ext cx="16494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" name="Google Shape;213;p93"/>
          <p:cNvSpPr txBox="1"/>
          <p:nvPr>
            <p:ph idx="5" type="subTitle"/>
          </p:nvPr>
        </p:nvSpPr>
        <p:spPr>
          <a:xfrm>
            <a:off x="1617018" y="2047268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4" name="Google Shape;214;p93"/>
          <p:cNvSpPr txBox="1"/>
          <p:nvPr>
            <p:ph idx="6" type="subTitle"/>
          </p:nvPr>
        </p:nvSpPr>
        <p:spPr>
          <a:xfrm>
            <a:off x="1617018" y="2310740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93"/>
          <p:cNvSpPr txBox="1"/>
          <p:nvPr>
            <p:ph type="title"/>
          </p:nvPr>
        </p:nvSpPr>
        <p:spPr>
          <a:xfrm>
            <a:off x="4571475" y="2238025"/>
            <a:ext cx="38685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3">
  <p:cSld name="CUSTOM_1_1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4"/>
          <p:cNvSpPr txBox="1"/>
          <p:nvPr>
            <p:ph idx="1" type="subTitle"/>
          </p:nvPr>
        </p:nvSpPr>
        <p:spPr>
          <a:xfrm>
            <a:off x="4371899" y="2231747"/>
            <a:ext cx="13806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8" name="Google Shape;218;p94"/>
          <p:cNvSpPr txBox="1"/>
          <p:nvPr>
            <p:ph idx="2" type="subTitle"/>
          </p:nvPr>
        </p:nvSpPr>
        <p:spPr>
          <a:xfrm>
            <a:off x="4240062" y="2534400"/>
            <a:ext cx="149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94"/>
          <p:cNvSpPr txBox="1"/>
          <p:nvPr>
            <p:ph idx="3" type="subTitle"/>
          </p:nvPr>
        </p:nvSpPr>
        <p:spPr>
          <a:xfrm>
            <a:off x="6878236" y="983309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0" name="Google Shape;220;p94"/>
          <p:cNvSpPr txBox="1"/>
          <p:nvPr>
            <p:ph idx="4" type="subTitle"/>
          </p:nvPr>
        </p:nvSpPr>
        <p:spPr>
          <a:xfrm>
            <a:off x="6878238" y="3783300"/>
            <a:ext cx="149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p94"/>
          <p:cNvSpPr txBox="1"/>
          <p:nvPr>
            <p:ph idx="5" type="subTitle"/>
          </p:nvPr>
        </p:nvSpPr>
        <p:spPr>
          <a:xfrm>
            <a:off x="6878236" y="3480209"/>
            <a:ext cx="13806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2" name="Google Shape;222;p94"/>
          <p:cNvSpPr txBox="1"/>
          <p:nvPr>
            <p:ph idx="6" type="subTitle"/>
          </p:nvPr>
        </p:nvSpPr>
        <p:spPr>
          <a:xfrm>
            <a:off x="6878237" y="1285950"/>
            <a:ext cx="149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94"/>
          <p:cNvSpPr txBox="1"/>
          <p:nvPr>
            <p:ph type="title"/>
          </p:nvPr>
        </p:nvSpPr>
        <p:spPr>
          <a:xfrm>
            <a:off x="713225" y="316725"/>
            <a:ext cx="24573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9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95"/>
          <p:cNvSpPr/>
          <p:nvPr/>
        </p:nvSpPr>
        <p:spPr>
          <a:xfrm>
            <a:off x="3189572" y="-61450"/>
            <a:ext cx="61665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95"/>
          <p:cNvSpPr txBox="1"/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95"/>
          <p:cNvSpPr txBox="1"/>
          <p:nvPr>
            <p:ph idx="1" type="subTitle"/>
          </p:nvPr>
        </p:nvSpPr>
        <p:spPr>
          <a:xfrm>
            <a:off x="4153278" y="3146801"/>
            <a:ext cx="1837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" name="Google Shape;230;p95"/>
          <p:cNvSpPr txBox="1"/>
          <p:nvPr>
            <p:ph idx="2" type="subTitle"/>
          </p:nvPr>
        </p:nvSpPr>
        <p:spPr>
          <a:xfrm>
            <a:off x="3906378" y="3458361"/>
            <a:ext cx="20847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231" name="Google Shape;231;p95"/>
          <p:cNvSpPr txBox="1"/>
          <p:nvPr>
            <p:ph idx="3" type="subTitle"/>
          </p:nvPr>
        </p:nvSpPr>
        <p:spPr>
          <a:xfrm>
            <a:off x="6374237" y="580394"/>
            <a:ext cx="192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2" name="Google Shape;232;p95"/>
          <p:cNvSpPr txBox="1"/>
          <p:nvPr>
            <p:ph idx="4" type="subTitle"/>
          </p:nvPr>
        </p:nvSpPr>
        <p:spPr>
          <a:xfrm>
            <a:off x="6374239" y="883466"/>
            <a:ext cx="20823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6"/>
          <p:cNvSpPr txBox="1"/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" name="Google Shape;235;p9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6_1"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7"/>
          <p:cNvSpPr txBox="1"/>
          <p:nvPr>
            <p:ph type="title"/>
          </p:nvPr>
        </p:nvSpPr>
        <p:spPr>
          <a:xfrm>
            <a:off x="713225" y="394185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9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5">
  <p:cSld name="CUSTOM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8"/>
          <p:cNvSpPr txBox="1"/>
          <p:nvPr>
            <p:ph idx="1" type="subTitle"/>
          </p:nvPr>
        </p:nvSpPr>
        <p:spPr>
          <a:xfrm>
            <a:off x="1097425" y="1419650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1" name="Google Shape;241;p98"/>
          <p:cNvSpPr txBox="1"/>
          <p:nvPr>
            <p:ph idx="2" type="subTitle"/>
          </p:nvPr>
        </p:nvSpPr>
        <p:spPr>
          <a:xfrm>
            <a:off x="491125" y="1770605"/>
            <a:ext cx="1985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" name="Google Shape;242;p98"/>
          <p:cNvSpPr txBox="1"/>
          <p:nvPr>
            <p:ph idx="3" type="subTitle"/>
          </p:nvPr>
        </p:nvSpPr>
        <p:spPr>
          <a:xfrm>
            <a:off x="1097425" y="2669875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3" name="Google Shape;243;p98"/>
          <p:cNvSpPr txBox="1"/>
          <p:nvPr>
            <p:ph idx="4" type="subTitle"/>
          </p:nvPr>
        </p:nvSpPr>
        <p:spPr>
          <a:xfrm>
            <a:off x="492025" y="3022471"/>
            <a:ext cx="1984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98"/>
          <p:cNvSpPr txBox="1"/>
          <p:nvPr>
            <p:ph idx="5" type="subTitle"/>
          </p:nvPr>
        </p:nvSpPr>
        <p:spPr>
          <a:xfrm>
            <a:off x="6688052" y="1419650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5" name="Google Shape;245;p98"/>
          <p:cNvSpPr txBox="1"/>
          <p:nvPr>
            <p:ph idx="6" type="subTitle"/>
          </p:nvPr>
        </p:nvSpPr>
        <p:spPr>
          <a:xfrm>
            <a:off x="6688052" y="1767956"/>
            <a:ext cx="1985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98"/>
          <p:cNvSpPr txBox="1"/>
          <p:nvPr>
            <p:ph idx="7" type="subTitle"/>
          </p:nvPr>
        </p:nvSpPr>
        <p:spPr>
          <a:xfrm>
            <a:off x="6668083" y="2667313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7" name="Google Shape;247;p98"/>
          <p:cNvSpPr txBox="1"/>
          <p:nvPr>
            <p:ph idx="8" type="subTitle"/>
          </p:nvPr>
        </p:nvSpPr>
        <p:spPr>
          <a:xfrm>
            <a:off x="6668083" y="3023302"/>
            <a:ext cx="1984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" name="Google Shape;248;p98"/>
          <p:cNvSpPr txBox="1"/>
          <p:nvPr>
            <p:ph type="title"/>
          </p:nvPr>
        </p:nvSpPr>
        <p:spPr>
          <a:xfrm>
            <a:off x="2680670" y="442691"/>
            <a:ext cx="38343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p9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6">
  <p:cSld name="CUSTOM_2_3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9"/>
          <p:cNvSpPr/>
          <p:nvPr/>
        </p:nvSpPr>
        <p:spPr>
          <a:xfrm rot="-5400000">
            <a:off x="5197775" y="524950"/>
            <a:ext cx="3474300" cy="45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9"/>
          <p:cNvSpPr txBox="1"/>
          <p:nvPr>
            <p:ph idx="1" type="subTitle"/>
          </p:nvPr>
        </p:nvSpPr>
        <p:spPr>
          <a:xfrm>
            <a:off x="5374550" y="3049276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3" name="Google Shape;253;p99"/>
          <p:cNvSpPr txBox="1"/>
          <p:nvPr>
            <p:ph idx="2" type="subTitle"/>
          </p:nvPr>
        </p:nvSpPr>
        <p:spPr>
          <a:xfrm>
            <a:off x="5096250" y="3419674"/>
            <a:ext cx="1536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99"/>
          <p:cNvSpPr txBox="1"/>
          <p:nvPr>
            <p:ph idx="3" type="subTitle"/>
          </p:nvPr>
        </p:nvSpPr>
        <p:spPr>
          <a:xfrm>
            <a:off x="7070388" y="3049276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5" name="Google Shape;255;p99"/>
          <p:cNvSpPr txBox="1"/>
          <p:nvPr>
            <p:ph idx="4" type="subTitle"/>
          </p:nvPr>
        </p:nvSpPr>
        <p:spPr>
          <a:xfrm>
            <a:off x="6781652" y="3401875"/>
            <a:ext cx="1536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99"/>
          <p:cNvSpPr txBox="1"/>
          <p:nvPr>
            <p:ph idx="5" type="subTitle"/>
          </p:nvPr>
        </p:nvSpPr>
        <p:spPr>
          <a:xfrm>
            <a:off x="7085058" y="1694435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7" name="Google Shape;257;p99"/>
          <p:cNvSpPr txBox="1"/>
          <p:nvPr>
            <p:ph idx="6" type="subTitle"/>
          </p:nvPr>
        </p:nvSpPr>
        <p:spPr>
          <a:xfrm>
            <a:off x="5096252" y="2064834"/>
            <a:ext cx="1536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99"/>
          <p:cNvSpPr txBox="1"/>
          <p:nvPr>
            <p:ph idx="7" type="subTitle"/>
          </p:nvPr>
        </p:nvSpPr>
        <p:spPr>
          <a:xfrm>
            <a:off x="5387408" y="1694424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9" name="Google Shape;259;p99"/>
          <p:cNvSpPr txBox="1"/>
          <p:nvPr>
            <p:ph idx="8" type="subTitle"/>
          </p:nvPr>
        </p:nvSpPr>
        <p:spPr>
          <a:xfrm>
            <a:off x="6794721" y="2064830"/>
            <a:ext cx="15321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0" name="Google Shape;260;p99"/>
          <p:cNvSpPr txBox="1"/>
          <p:nvPr>
            <p:ph type="title"/>
          </p:nvPr>
        </p:nvSpPr>
        <p:spPr>
          <a:xfrm>
            <a:off x="725525" y="442700"/>
            <a:ext cx="2832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1" name="Google Shape;261;p9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99"/>
          <p:cNvCxnSpPr/>
          <p:nvPr/>
        </p:nvCxnSpPr>
        <p:spPr>
          <a:xfrm>
            <a:off x="9045300" y="1089550"/>
            <a:ext cx="0" cy="3469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3"/>
          <p:cNvSpPr/>
          <p:nvPr/>
        </p:nvSpPr>
        <p:spPr>
          <a:xfrm>
            <a:off x="3180600" y="-56625"/>
            <a:ext cx="27828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7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73"/>
          <p:cNvSpPr txBox="1"/>
          <p:nvPr>
            <p:ph type="title"/>
          </p:nvPr>
        </p:nvSpPr>
        <p:spPr>
          <a:xfrm>
            <a:off x="3180600" y="294790"/>
            <a:ext cx="2782800" cy="15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73"/>
          <p:cNvSpPr txBox="1"/>
          <p:nvPr>
            <p:ph idx="1" type="subTitle"/>
          </p:nvPr>
        </p:nvSpPr>
        <p:spPr>
          <a:xfrm>
            <a:off x="945404" y="2847226"/>
            <a:ext cx="1837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" name="Google Shape;28;p73"/>
          <p:cNvSpPr txBox="1"/>
          <p:nvPr>
            <p:ph idx="2" type="subTitle"/>
          </p:nvPr>
        </p:nvSpPr>
        <p:spPr>
          <a:xfrm>
            <a:off x="698504" y="3158786"/>
            <a:ext cx="20847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29" name="Google Shape;29;p73"/>
          <p:cNvSpPr txBox="1"/>
          <p:nvPr>
            <p:ph idx="3" type="subTitle"/>
          </p:nvPr>
        </p:nvSpPr>
        <p:spPr>
          <a:xfrm>
            <a:off x="6315342" y="2847219"/>
            <a:ext cx="192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73"/>
          <p:cNvSpPr txBox="1"/>
          <p:nvPr>
            <p:ph idx="4" type="subTitle"/>
          </p:nvPr>
        </p:nvSpPr>
        <p:spPr>
          <a:xfrm>
            <a:off x="6315342" y="3150291"/>
            <a:ext cx="20823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TITLE_ONLY_2_1">
    <p:bg>
      <p:bgPr>
        <a:solidFill>
          <a:schemeClr val="dk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00"/>
          <p:cNvSpPr txBox="1"/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6">
  <p:cSld name="TITLE_ONLY_2_1_1"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01"/>
          <p:cNvSpPr txBox="1"/>
          <p:nvPr>
            <p:ph type="title"/>
          </p:nvPr>
        </p:nvSpPr>
        <p:spPr>
          <a:xfrm>
            <a:off x="6172200" y="420540"/>
            <a:ext cx="2267700" cy="12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TITLE_ONLY_2_2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2"/>
          <p:cNvSpPr txBox="1"/>
          <p:nvPr>
            <p:ph type="title"/>
          </p:nvPr>
        </p:nvSpPr>
        <p:spPr>
          <a:xfrm>
            <a:off x="609547" y="378511"/>
            <a:ext cx="39468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1" name="Google Shape;271;p10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TITLE_ONLY_2_2_1">
    <p:bg>
      <p:bgPr>
        <a:solidFill>
          <a:schemeClr val="dk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3"/>
          <p:cNvSpPr txBox="1"/>
          <p:nvPr>
            <p:ph type="title"/>
          </p:nvPr>
        </p:nvSpPr>
        <p:spPr>
          <a:xfrm>
            <a:off x="713225" y="353950"/>
            <a:ext cx="77268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" name="Google Shape;274;p10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7">
  <p:cSld name="CUSTOM_2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4"/>
          <p:cNvSpPr txBox="1"/>
          <p:nvPr>
            <p:ph idx="1" type="subTitle"/>
          </p:nvPr>
        </p:nvSpPr>
        <p:spPr>
          <a:xfrm>
            <a:off x="3892017" y="1621113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7" name="Google Shape;277;p104"/>
          <p:cNvSpPr txBox="1"/>
          <p:nvPr>
            <p:ph idx="2" type="subTitle"/>
          </p:nvPr>
        </p:nvSpPr>
        <p:spPr>
          <a:xfrm>
            <a:off x="669289" y="1492789"/>
            <a:ext cx="1763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8" name="Google Shape;278;p104"/>
          <p:cNvSpPr txBox="1"/>
          <p:nvPr>
            <p:ph idx="3" type="subTitle"/>
          </p:nvPr>
        </p:nvSpPr>
        <p:spPr>
          <a:xfrm>
            <a:off x="3882600" y="2739825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9" name="Google Shape;279;p104"/>
          <p:cNvSpPr txBox="1"/>
          <p:nvPr>
            <p:ph idx="4" type="subTitle"/>
          </p:nvPr>
        </p:nvSpPr>
        <p:spPr>
          <a:xfrm>
            <a:off x="667489" y="2603622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0" name="Google Shape;280;p104"/>
          <p:cNvSpPr txBox="1"/>
          <p:nvPr>
            <p:ph idx="5" type="subTitle"/>
          </p:nvPr>
        </p:nvSpPr>
        <p:spPr>
          <a:xfrm>
            <a:off x="3892017" y="2179013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1" name="Google Shape;281;p104"/>
          <p:cNvSpPr txBox="1"/>
          <p:nvPr>
            <p:ph idx="6" type="subTitle"/>
          </p:nvPr>
        </p:nvSpPr>
        <p:spPr>
          <a:xfrm>
            <a:off x="6711611" y="2024790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2" name="Google Shape;282;p104"/>
          <p:cNvSpPr txBox="1"/>
          <p:nvPr>
            <p:ph idx="7" type="subTitle"/>
          </p:nvPr>
        </p:nvSpPr>
        <p:spPr>
          <a:xfrm>
            <a:off x="3882600" y="3293614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3" name="Google Shape;283;p104"/>
          <p:cNvSpPr txBox="1"/>
          <p:nvPr>
            <p:ph idx="8" type="subTitle"/>
          </p:nvPr>
        </p:nvSpPr>
        <p:spPr>
          <a:xfrm>
            <a:off x="6711611" y="3175052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p104"/>
          <p:cNvSpPr txBox="1"/>
          <p:nvPr>
            <p:ph type="title"/>
          </p:nvPr>
        </p:nvSpPr>
        <p:spPr>
          <a:xfrm>
            <a:off x="2654850" y="321157"/>
            <a:ext cx="38343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" name="Google Shape;285;p10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8">
  <p:cSld name="CUSTOM_2_1_2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05"/>
          <p:cNvSpPr txBox="1"/>
          <p:nvPr>
            <p:ph idx="1" type="subTitle"/>
          </p:nvPr>
        </p:nvSpPr>
        <p:spPr>
          <a:xfrm>
            <a:off x="2904335" y="1810511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8" name="Google Shape;288;p105"/>
          <p:cNvSpPr txBox="1"/>
          <p:nvPr>
            <p:ph idx="2" type="subTitle"/>
          </p:nvPr>
        </p:nvSpPr>
        <p:spPr>
          <a:xfrm>
            <a:off x="5913600" y="1684154"/>
            <a:ext cx="2523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105"/>
          <p:cNvSpPr txBox="1"/>
          <p:nvPr>
            <p:ph idx="3" type="subTitle"/>
          </p:nvPr>
        </p:nvSpPr>
        <p:spPr>
          <a:xfrm>
            <a:off x="2904335" y="2985040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0" name="Google Shape;290;p105"/>
          <p:cNvSpPr txBox="1"/>
          <p:nvPr>
            <p:ph idx="4" type="subTitle"/>
          </p:nvPr>
        </p:nvSpPr>
        <p:spPr>
          <a:xfrm>
            <a:off x="5913600" y="3452901"/>
            <a:ext cx="2523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105"/>
          <p:cNvSpPr txBox="1"/>
          <p:nvPr>
            <p:ph idx="5" type="subTitle"/>
          </p:nvPr>
        </p:nvSpPr>
        <p:spPr>
          <a:xfrm>
            <a:off x="2904335" y="2397775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2" name="Google Shape;292;p105"/>
          <p:cNvSpPr txBox="1"/>
          <p:nvPr>
            <p:ph idx="6" type="subTitle"/>
          </p:nvPr>
        </p:nvSpPr>
        <p:spPr>
          <a:xfrm>
            <a:off x="5913600" y="2273737"/>
            <a:ext cx="2526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105"/>
          <p:cNvSpPr txBox="1"/>
          <p:nvPr>
            <p:ph idx="7" type="subTitle"/>
          </p:nvPr>
        </p:nvSpPr>
        <p:spPr>
          <a:xfrm>
            <a:off x="2904335" y="3572304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4" name="Google Shape;294;p105"/>
          <p:cNvSpPr txBox="1"/>
          <p:nvPr>
            <p:ph idx="8" type="subTitle"/>
          </p:nvPr>
        </p:nvSpPr>
        <p:spPr>
          <a:xfrm>
            <a:off x="5913600" y="2863319"/>
            <a:ext cx="2526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105"/>
          <p:cNvSpPr txBox="1"/>
          <p:nvPr>
            <p:ph type="title"/>
          </p:nvPr>
        </p:nvSpPr>
        <p:spPr>
          <a:xfrm>
            <a:off x="4605600" y="321157"/>
            <a:ext cx="38343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6" name="Google Shape;296;p10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06"/>
          <p:cNvSpPr txBox="1"/>
          <p:nvPr>
            <p:ph idx="1" type="subTitle"/>
          </p:nvPr>
        </p:nvSpPr>
        <p:spPr>
          <a:xfrm>
            <a:off x="4800600" y="740624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0" name="Google Shape;300;p106"/>
          <p:cNvSpPr txBox="1"/>
          <p:nvPr>
            <p:ph idx="2" type="subTitle"/>
          </p:nvPr>
        </p:nvSpPr>
        <p:spPr>
          <a:xfrm>
            <a:off x="4800600" y="1098397"/>
            <a:ext cx="3405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106"/>
          <p:cNvSpPr txBox="1"/>
          <p:nvPr>
            <p:ph idx="3" type="subTitle"/>
          </p:nvPr>
        </p:nvSpPr>
        <p:spPr>
          <a:xfrm>
            <a:off x="4800600" y="3611735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2" name="Google Shape;302;p106"/>
          <p:cNvSpPr txBox="1"/>
          <p:nvPr>
            <p:ph idx="4" type="subTitle"/>
          </p:nvPr>
        </p:nvSpPr>
        <p:spPr>
          <a:xfrm>
            <a:off x="4800600" y="2060915"/>
            <a:ext cx="340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106"/>
          <p:cNvSpPr txBox="1"/>
          <p:nvPr>
            <p:ph idx="5" type="subTitle"/>
          </p:nvPr>
        </p:nvSpPr>
        <p:spPr>
          <a:xfrm>
            <a:off x="4800600" y="1698951"/>
            <a:ext cx="1629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4" name="Google Shape;304;p106"/>
          <p:cNvSpPr txBox="1"/>
          <p:nvPr>
            <p:ph idx="6" type="subTitle"/>
          </p:nvPr>
        </p:nvSpPr>
        <p:spPr>
          <a:xfrm>
            <a:off x="4800600" y="3970871"/>
            <a:ext cx="340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5" name="Google Shape;305;p106"/>
          <p:cNvSpPr txBox="1"/>
          <p:nvPr>
            <p:ph type="title"/>
          </p:nvPr>
        </p:nvSpPr>
        <p:spPr>
          <a:xfrm>
            <a:off x="603150" y="1892800"/>
            <a:ext cx="20442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6" name="Google Shape;306;p106"/>
          <p:cNvSpPr txBox="1"/>
          <p:nvPr>
            <p:ph idx="7" type="subTitle"/>
          </p:nvPr>
        </p:nvSpPr>
        <p:spPr>
          <a:xfrm>
            <a:off x="4800600" y="3020457"/>
            <a:ext cx="340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7" name="Google Shape;307;p106"/>
          <p:cNvSpPr txBox="1"/>
          <p:nvPr>
            <p:ph idx="8" type="subTitle"/>
          </p:nvPr>
        </p:nvSpPr>
        <p:spPr>
          <a:xfrm>
            <a:off x="4800600" y="2658653"/>
            <a:ext cx="1629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4">
  <p:cSld name="CUSTOM_1_1_2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07"/>
          <p:cNvSpPr txBox="1"/>
          <p:nvPr>
            <p:ph idx="1" type="subTitle"/>
          </p:nvPr>
        </p:nvSpPr>
        <p:spPr>
          <a:xfrm>
            <a:off x="1440172" y="1904975"/>
            <a:ext cx="14640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1" name="Google Shape;311;p107"/>
          <p:cNvSpPr txBox="1"/>
          <p:nvPr>
            <p:ph idx="2" type="subTitle"/>
          </p:nvPr>
        </p:nvSpPr>
        <p:spPr>
          <a:xfrm>
            <a:off x="713225" y="2262750"/>
            <a:ext cx="21912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107"/>
          <p:cNvSpPr txBox="1"/>
          <p:nvPr>
            <p:ph idx="3" type="subTitle"/>
          </p:nvPr>
        </p:nvSpPr>
        <p:spPr>
          <a:xfrm>
            <a:off x="6220767" y="3388835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3" name="Google Shape;313;p107"/>
          <p:cNvSpPr txBox="1"/>
          <p:nvPr>
            <p:ph idx="4" type="subTitle"/>
          </p:nvPr>
        </p:nvSpPr>
        <p:spPr>
          <a:xfrm>
            <a:off x="6220767" y="2266940"/>
            <a:ext cx="219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107"/>
          <p:cNvSpPr txBox="1"/>
          <p:nvPr>
            <p:ph idx="5" type="subTitle"/>
          </p:nvPr>
        </p:nvSpPr>
        <p:spPr>
          <a:xfrm>
            <a:off x="6220767" y="1904976"/>
            <a:ext cx="1629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5" name="Google Shape;315;p107"/>
          <p:cNvSpPr txBox="1"/>
          <p:nvPr>
            <p:ph idx="6" type="subTitle"/>
          </p:nvPr>
        </p:nvSpPr>
        <p:spPr>
          <a:xfrm>
            <a:off x="6220767" y="3747971"/>
            <a:ext cx="219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p107"/>
          <p:cNvSpPr txBox="1"/>
          <p:nvPr>
            <p:ph type="title"/>
          </p:nvPr>
        </p:nvSpPr>
        <p:spPr>
          <a:xfrm>
            <a:off x="1928825" y="377276"/>
            <a:ext cx="52863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7" name="Google Shape;317;p107"/>
          <p:cNvSpPr txBox="1"/>
          <p:nvPr>
            <p:ph idx="7" type="subTitle"/>
          </p:nvPr>
        </p:nvSpPr>
        <p:spPr>
          <a:xfrm>
            <a:off x="715348" y="3751475"/>
            <a:ext cx="2188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8" name="Google Shape;318;p107"/>
          <p:cNvSpPr txBox="1"/>
          <p:nvPr>
            <p:ph idx="8" type="subTitle"/>
          </p:nvPr>
        </p:nvSpPr>
        <p:spPr>
          <a:xfrm>
            <a:off x="1438823" y="3389675"/>
            <a:ext cx="14655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11">
  <p:cSld name="CUSTOM_2_2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08"/>
          <p:cNvSpPr/>
          <p:nvPr/>
        </p:nvSpPr>
        <p:spPr>
          <a:xfrm rot="-5400000">
            <a:off x="791250" y="1657225"/>
            <a:ext cx="2261700" cy="38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08"/>
          <p:cNvSpPr/>
          <p:nvPr/>
        </p:nvSpPr>
        <p:spPr>
          <a:xfrm rot="-5400000">
            <a:off x="6100626" y="-249300"/>
            <a:ext cx="22617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p108"/>
          <p:cNvCxnSpPr/>
          <p:nvPr/>
        </p:nvCxnSpPr>
        <p:spPr>
          <a:xfrm rot="10800000">
            <a:off x="102175" y="2435250"/>
            <a:ext cx="0" cy="225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4" name="Google Shape;324;p108"/>
          <p:cNvCxnSpPr/>
          <p:nvPr/>
        </p:nvCxnSpPr>
        <p:spPr>
          <a:xfrm rot="10800000">
            <a:off x="9042450" y="542550"/>
            <a:ext cx="0" cy="225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" name="Google Shape;325;p108"/>
          <p:cNvSpPr txBox="1"/>
          <p:nvPr>
            <p:ph idx="1" type="subTitle"/>
          </p:nvPr>
        </p:nvSpPr>
        <p:spPr>
          <a:xfrm>
            <a:off x="638712" y="3695956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6" name="Google Shape;326;p108"/>
          <p:cNvSpPr txBox="1"/>
          <p:nvPr>
            <p:ph idx="2" type="subTitle"/>
          </p:nvPr>
        </p:nvSpPr>
        <p:spPr>
          <a:xfrm>
            <a:off x="638700" y="2992465"/>
            <a:ext cx="2824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7" name="Google Shape;327;p108"/>
          <p:cNvSpPr txBox="1"/>
          <p:nvPr>
            <p:ph idx="3" type="subTitle"/>
          </p:nvPr>
        </p:nvSpPr>
        <p:spPr>
          <a:xfrm>
            <a:off x="638712" y="2708842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8" name="Google Shape;328;p108"/>
          <p:cNvSpPr txBox="1"/>
          <p:nvPr>
            <p:ph idx="4" type="subTitle"/>
          </p:nvPr>
        </p:nvSpPr>
        <p:spPr>
          <a:xfrm>
            <a:off x="638700" y="3979363"/>
            <a:ext cx="2825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108"/>
          <p:cNvSpPr txBox="1"/>
          <p:nvPr>
            <p:ph idx="5" type="subTitle"/>
          </p:nvPr>
        </p:nvSpPr>
        <p:spPr>
          <a:xfrm>
            <a:off x="5659138" y="817580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0" name="Google Shape;330;p108"/>
          <p:cNvSpPr txBox="1"/>
          <p:nvPr>
            <p:ph idx="6" type="subTitle"/>
          </p:nvPr>
        </p:nvSpPr>
        <p:spPr>
          <a:xfrm>
            <a:off x="5659138" y="2085210"/>
            <a:ext cx="2825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1" name="Google Shape;331;p108"/>
          <p:cNvSpPr txBox="1"/>
          <p:nvPr>
            <p:ph idx="7" type="subTitle"/>
          </p:nvPr>
        </p:nvSpPr>
        <p:spPr>
          <a:xfrm>
            <a:off x="5659138" y="1804146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" name="Google Shape;332;p108"/>
          <p:cNvSpPr txBox="1"/>
          <p:nvPr>
            <p:ph idx="8" type="subTitle"/>
          </p:nvPr>
        </p:nvSpPr>
        <p:spPr>
          <a:xfrm>
            <a:off x="5659138" y="1100466"/>
            <a:ext cx="2825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p108"/>
          <p:cNvSpPr txBox="1"/>
          <p:nvPr>
            <p:ph type="title"/>
          </p:nvPr>
        </p:nvSpPr>
        <p:spPr>
          <a:xfrm>
            <a:off x="614437" y="321594"/>
            <a:ext cx="38343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12">
  <p:cSld name="CUSTOM_2_2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0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09"/>
          <p:cNvSpPr txBox="1"/>
          <p:nvPr>
            <p:ph idx="1" type="subTitle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7" name="Google Shape;337;p109"/>
          <p:cNvSpPr txBox="1"/>
          <p:nvPr>
            <p:ph idx="2" type="subTitle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109"/>
          <p:cNvSpPr txBox="1"/>
          <p:nvPr>
            <p:ph idx="3" type="subTitle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9" name="Google Shape;339;p109"/>
          <p:cNvSpPr txBox="1"/>
          <p:nvPr>
            <p:ph idx="4" type="subTitle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109"/>
          <p:cNvSpPr txBox="1"/>
          <p:nvPr>
            <p:ph idx="5" type="subTitle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1" name="Google Shape;341;p109"/>
          <p:cNvSpPr txBox="1"/>
          <p:nvPr>
            <p:ph idx="6" type="subTitle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" name="Google Shape;342;p109"/>
          <p:cNvSpPr txBox="1"/>
          <p:nvPr>
            <p:ph idx="7" type="subTitle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3" name="Google Shape;343;p109"/>
          <p:cNvSpPr txBox="1"/>
          <p:nvPr>
            <p:ph idx="8" type="subTitle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109"/>
          <p:cNvSpPr txBox="1"/>
          <p:nvPr>
            <p:ph type="title"/>
          </p:nvPr>
        </p:nvSpPr>
        <p:spPr>
          <a:xfrm>
            <a:off x="2654850" y="321594"/>
            <a:ext cx="38343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2">
  <p:cSld name="CUSTOM_1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4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74"/>
          <p:cNvSpPr txBox="1"/>
          <p:nvPr>
            <p:ph idx="1" type="subTitle"/>
          </p:nvPr>
        </p:nvSpPr>
        <p:spPr>
          <a:xfrm>
            <a:off x="3878479" y="3404434"/>
            <a:ext cx="13806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" name="Google Shape;34;p74"/>
          <p:cNvSpPr txBox="1"/>
          <p:nvPr>
            <p:ph idx="2" type="subTitle"/>
          </p:nvPr>
        </p:nvSpPr>
        <p:spPr>
          <a:xfrm>
            <a:off x="3718125" y="3707075"/>
            <a:ext cx="1701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4"/>
          <p:cNvSpPr txBox="1"/>
          <p:nvPr>
            <p:ph idx="3" type="subTitle"/>
          </p:nvPr>
        </p:nvSpPr>
        <p:spPr>
          <a:xfrm>
            <a:off x="1160379" y="3404434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" name="Google Shape;36;p74"/>
          <p:cNvSpPr txBox="1"/>
          <p:nvPr>
            <p:ph idx="4" type="subTitle"/>
          </p:nvPr>
        </p:nvSpPr>
        <p:spPr>
          <a:xfrm>
            <a:off x="6443575" y="3707075"/>
            <a:ext cx="1701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74"/>
          <p:cNvSpPr txBox="1"/>
          <p:nvPr>
            <p:ph idx="5" type="subTitle"/>
          </p:nvPr>
        </p:nvSpPr>
        <p:spPr>
          <a:xfrm>
            <a:off x="6607154" y="3403984"/>
            <a:ext cx="13806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" name="Google Shape;38;p74"/>
          <p:cNvSpPr txBox="1"/>
          <p:nvPr>
            <p:ph idx="6" type="subTitle"/>
          </p:nvPr>
        </p:nvSpPr>
        <p:spPr>
          <a:xfrm>
            <a:off x="999200" y="3707075"/>
            <a:ext cx="1701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4"/>
          <p:cNvSpPr txBox="1"/>
          <p:nvPr>
            <p:ph type="title"/>
          </p:nvPr>
        </p:nvSpPr>
        <p:spPr>
          <a:xfrm>
            <a:off x="1092825" y="316735"/>
            <a:ext cx="69519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7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" name="Google Shape;41;p74"/>
          <p:cNvGrpSpPr/>
          <p:nvPr/>
        </p:nvGrpSpPr>
        <p:grpSpPr>
          <a:xfrm>
            <a:off x="101550" y="2571913"/>
            <a:ext cx="8941926" cy="2465867"/>
            <a:chOff x="101550" y="4001975"/>
            <a:chExt cx="8941926" cy="1035600"/>
          </a:xfrm>
        </p:grpSpPr>
        <p:cxnSp>
          <p:nvCxnSpPr>
            <p:cNvPr id="42" name="Google Shape;42;p74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" name="Google Shape;43;p74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" name="Google Shape;44;p74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TITLE_ONLY_2_3">
    <p:bg>
      <p:bgPr>
        <a:solidFill>
          <a:schemeClr val="dk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10"/>
          <p:cNvSpPr/>
          <p:nvPr/>
        </p:nvSpPr>
        <p:spPr>
          <a:xfrm>
            <a:off x="0" y="1234075"/>
            <a:ext cx="2906400" cy="267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8" name="Google Shape;348;p110"/>
          <p:cNvCxnSpPr/>
          <p:nvPr/>
        </p:nvCxnSpPr>
        <p:spPr>
          <a:xfrm>
            <a:off x="103800" y="1235275"/>
            <a:ext cx="0" cy="2688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9" name="Google Shape;349;p110"/>
          <p:cNvSpPr txBox="1"/>
          <p:nvPr>
            <p:ph type="title"/>
          </p:nvPr>
        </p:nvSpPr>
        <p:spPr>
          <a:xfrm>
            <a:off x="713225" y="2183550"/>
            <a:ext cx="2270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6">
    <p:bg>
      <p:bgPr>
        <a:solidFill>
          <a:schemeClr val="dk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11"/>
          <p:cNvSpPr txBox="1"/>
          <p:nvPr>
            <p:ph type="title"/>
          </p:nvPr>
        </p:nvSpPr>
        <p:spPr>
          <a:xfrm>
            <a:off x="6270600" y="1898400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2" name="Google Shape;352;p11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9">
  <p:cSld name="CUSTOM_2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12"/>
          <p:cNvSpPr/>
          <p:nvPr/>
        </p:nvSpPr>
        <p:spPr>
          <a:xfrm>
            <a:off x="0" y="2565177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" name="Google Shape;356;p112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357" name="Google Shape;357;p112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8" name="Google Shape;358;p112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9" name="Google Shape;359;p112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60" name="Google Shape;360;p112"/>
          <p:cNvSpPr txBox="1"/>
          <p:nvPr>
            <p:ph idx="1" type="subTitle"/>
          </p:nvPr>
        </p:nvSpPr>
        <p:spPr>
          <a:xfrm>
            <a:off x="656175" y="3176932"/>
            <a:ext cx="1763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112"/>
          <p:cNvSpPr txBox="1"/>
          <p:nvPr>
            <p:ph idx="2" type="subTitle"/>
          </p:nvPr>
        </p:nvSpPr>
        <p:spPr>
          <a:xfrm>
            <a:off x="2683325" y="3176932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2" name="Google Shape;362;p112"/>
          <p:cNvSpPr txBox="1"/>
          <p:nvPr>
            <p:ph idx="3" type="subTitle"/>
          </p:nvPr>
        </p:nvSpPr>
        <p:spPr>
          <a:xfrm>
            <a:off x="6725625" y="3176932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3" name="Google Shape;363;p112"/>
          <p:cNvSpPr txBox="1"/>
          <p:nvPr>
            <p:ph idx="4" type="subTitle"/>
          </p:nvPr>
        </p:nvSpPr>
        <p:spPr>
          <a:xfrm>
            <a:off x="4710283" y="3176932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" name="Google Shape;364;p112"/>
          <p:cNvSpPr txBox="1"/>
          <p:nvPr>
            <p:ph type="title"/>
          </p:nvPr>
        </p:nvSpPr>
        <p:spPr>
          <a:xfrm>
            <a:off x="1782363" y="321150"/>
            <a:ext cx="55803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10">
  <p:cSld name="CUSTOM_2_1_1_1">
    <p:bg>
      <p:bgPr>
        <a:solidFill>
          <a:schemeClr val="dk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1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13"/>
          <p:cNvSpPr txBox="1"/>
          <p:nvPr>
            <p:ph idx="1" type="subTitle"/>
          </p:nvPr>
        </p:nvSpPr>
        <p:spPr>
          <a:xfrm>
            <a:off x="5210075" y="2870672"/>
            <a:ext cx="1763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8" name="Google Shape;368;p113"/>
          <p:cNvSpPr txBox="1"/>
          <p:nvPr>
            <p:ph idx="2" type="subTitle"/>
          </p:nvPr>
        </p:nvSpPr>
        <p:spPr>
          <a:xfrm>
            <a:off x="5210075" y="3877838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9" name="Google Shape;369;p113"/>
          <p:cNvSpPr txBox="1"/>
          <p:nvPr>
            <p:ph idx="3" type="subTitle"/>
          </p:nvPr>
        </p:nvSpPr>
        <p:spPr>
          <a:xfrm>
            <a:off x="5210075" y="837463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113"/>
          <p:cNvSpPr txBox="1"/>
          <p:nvPr>
            <p:ph idx="4" type="subTitle"/>
          </p:nvPr>
        </p:nvSpPr>
        <p:spPr>
          <a:xfrm>
            <a:off x="5210075" y="1849820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113"/>
          <p:cNvSpPr txBox="1"/>
          <p:nvPr>
            <p:ph type="title"/>
          </p:nvPr>
        </p:nvSpPr>
        <p:spPr>
          <a:xfrm>
            <a:off x="713225" y="1825729"/>
            <a:ext cx="29304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solidFill>
          <a:schemeClr val="dk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1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14"/>
          <p:cNvSpPr txBox="1"/>
          <p:nvPr>
            <p:ph type="title"/>
          </p:nvPr>
        </p:nvSpPr>
        <p:spPr>
          <a:xfrm>
            <a:off x="1067805" y="2016996"/>
            <a:ext cx="16632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75" name="Google Shape;375;p114"/>
          <p:cNvSpPr txBox="1"/>
          <p:nvPr>
            <p:ph idx="2" type="title"/>
          </p:nvPr>
        </p:nvSpPr>
        <p:spPr>
          <a:xfrm>
            <a:off x="2704980" y="1687479"/>
            <a:ext cx="43215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b="1" sz="9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376" name="Google Shape;376;p114"/>
          <p:cNvSpPr txBox="1"/>
          <p:nvPr>
            <p:ph idx="1" type="subTitle"/>
          </p:nvPr>
        </p:nvSpPr>
        <p:spPr>
          <a:xfrm>
            <a:off x="5990546" y="2017000"/>
            <a:ext cx="19365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5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15"/>
          <p:cNvSpPr txBox="1"/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9" name="Google Shape;379;p11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_1"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16"/>
          <p:cNvSpPr txBox="1"/>
          <p:nvPr>
            <p:ph type="title"/>
          </p:nvPr>
        </p:nvSpPr>
        <p:spPr>
          <a:xfrm>
            <a:off x="699000" y="744746"/>
            <a:ext cx="2115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2" name="Google Shape;382;p11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8">
  <p:cSld name="TITLE_ONLY_4_1">
    <p:bg>
      <p:bgPr>
        <a:solidFill>
          <a:schemeClr val="dk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1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17"/>
          <p:cNvSpPr txBox="1"/>
          <p:nvPr>
            <p:ph type="title"/>
          </p:nvPr>
        </p:nvSpPr>
        <p:spPr>
          <a:xfrm>
            <a:off x="713225" y="682725"/>
            <a:ext cx="20841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4_1">
    <p:bg>
      <p:bgPr>
        <a:solidFill>
          <a:schemeClr val="dk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18"/>
          <p:cNvSpPr txBox="1"/>
          <p:nvPr>
            <p:ph type="title"/>
          </p:nvPr>
        </p:nvSpPr>
        <p:spPr>
          <a:xfrm>
            <a:off x="2397750" y="323575"/>
            <a:ext cx="60765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8" name="Google Shape;388;p118"/>
          <p:cNvSpPr txBox="1"/>
          <p:nvPr>
            <p:ph idx="1" type="subTitle"/>
          </p:nvPr>
        </p:nvSpPr>
        <p:spPr>
          <a:xfrm>
            <a:off x="3201193" y="1571422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9" name="Google Shape;389;p118"/>
          <p:cNvSpPr txBox="1"/>
          <p:nvPr>
            <p:ph idx="2" type="subTitle"/>
          </p:nvPr>
        </p:nvSpPr>
        <p:spPr>
          <a:xfrm>
            <a:off x="3201193" y="1853765"/>
            <a:ext cx="2121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0" name="Google Shape;390;p118"/>
          <p:cNvSpPr txBox="1"/>
          <p:nvPr>
            <p:ph idx="3" type="subTitle"/>
          </p:nvPr>
        </p:nvSpPr>
        <p:spPr>
          <a:xfrm>
            <a:off x="6341184" y="1566622"/>
            <a:ext cx="18744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1" name="Google Shape;391;p118"/>
          <p:cNvSpPr txBox="1"/>
          <p:nvPr>
            <p:ph idx="4" type="subTitle"/>
          </p:nvPr>
        </p:nvSpPr>
        <p:spPr>
          <a:xfrm>
            <a:off x="6341184" y="1853765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2" name="Google Shape;392;p118"/>
          <p:cNvSpPr txBox="1"/>
          <p:nvPr>
            <p:ph idx="5" type="subTitle"/>
          </p:nvPr>
        </p:nvSpPr>
        <p:spPr>
          <a:xfrm>
            <a:off x="6341184" y="2665518"/>
            <a:ext cx="18717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3" name="Google Shape;393;p118"/>
          <p:cNvSpPr txBox="1"/>
          <p:nvPr>
            <p:ph idx="6" type="subTitle"/>
          </p:nvPr>
        </p:nvSpPr>
        <p:spPr>
          <a:xfrm>
            <a:off x="6341184" y="2952661"/>
            <a:ext cx="2222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118"/>
          <p:cNvSpPr txBox="1"/>
          <p:nvPr>
            <p:ph idx="7" type="subTitle"/>
          </p:nvPr>
        </p:nvSpPr>
        <p:spPr>
          <a:xfrm>
            <a:off x="3201193" y="2670711"/>
            <a:ext cx="1874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5" name="Google Shape;395;p118"/>
          <p:cNvSpPr txBox="1"/>
          <p:nvPr>
            <p:ph idx="8" type="subTitle"/>
          </p:nvPr>
        </p:nvSpPr>
        <p:spPr>
          <a:xfrm>
            <a:off x="3201193" y="2954334"/>
            <a:ext cx="2121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6" name="Google Shape;396;p118"/>
          <p:cNvSpPr txBox="1"/>
          <p:nvPr>
            <p:ph idx="9" type="subTitle"/>
          </p:nvPr>
        </p:nvSpPr>
        <p:spPr>
          <a:xfrm>
            <a:off x="3201193" y="3785607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7" name="Google Shape;397;p118"/>
          <p:cNvSpPr txBox="1"/>
          <p:nvPr>
            <p:ph idx="13" type="subTitle"/>
          </p:nvPr>
        </p:nvSpPr>
        <p:spPr>
          <a:xfrm>
            <a:off x="3201193" y="4070783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8" name="Google Shape;398;p118"/>
          <p:cNvSpPr txBox="1"/>
          <p:nvPr>
            <p:ph idx="14" type="subTitle"/>
          </p:nvPr>
        </p:nvSpPr>
        <p:spPr>
          <a:xfrm>
            <a:off x="6341184" y="3787383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9" name="Google Shape;399;p118"/>
          <p:cNvSpPr txBox="1"/>
          <p:nvPr>
            <p:ph idx="15" type="subTitle"/>
          </p:nvPr>
        </p:nvSpPr>
        <p:spPr>
          <a:xfrm>
            <a:off x="6341184" y="4072559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0" name="Google Shape;400;p11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">
    <p:bg>
      <p:bgPr>
        <a:solidFill>
          <a:schemeClr val="dk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1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19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TITLE_ONLY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5"/>
          <p:cNvSpPr txBox="1"/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7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2">
    <p:bg>
      <p:bgPr>
        <a:solidFill>
          <a:schemeClr val="l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2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20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7">
  <p:cSld name="TITLE_ONLY_4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22"/>
          <p:cNvSpPr/>
          <p:nvPr/>
        </p:nvSpPr>
        <p:spPr>
          <a:xfrm>
            <a:off x="2897" y="-49925"/>
            <a:ext cx="9144000" cy="5208300"/>
          </a:xfrm>
          <a:prstGeom prst="rect">
            <a:avLst/>
          </a:prstGeom>
          <a:solidFill>
            <a:schemeClr val="dk1">
              <a:alpha val="6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22"/>
          <p:cNvSpPr/>
          <p:nvPr/>
        </p:nvSpPr>
        <p:spPr>
          <a:xfrm>
            <a:off x="2724150" y="0"/>
            <a:ext cx="3695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2" name="Google Shape;412;p122"/>
          <p:cNvCxnSpPr/>
          <p:nvPr/>
        </p:nvCxnSpPr>
        <p:spPr>
          <a:xfrm>
            <a:off x="2703648" y="106200"/>
            <a:ext cx="381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3" name="Google Shape;413;p122"/>
          <p:cNvCxnSpPr/>
          <p:nvPr/>
        </p:nvCxnSpPr>
        <p:spPr>
          <a:xfrm>
            <a:off x="2703648" y="5037300"/>
            <a:ext cx="381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4" name="Google Shape;414;p122"/>
          <p:cNvSpPr txBox="1"/>
          <p:nvPr>
            <p:ph type="title"/>
          </p:nvPr>
        </p:nvSpPr>
        <p:spPr>
          <a:xfrm>
            <a:off x="2724150" y="354084"/>
            <a:ext cx="36957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_1_1_1_1">
    <p:bg>
      <p:bgPr>
        <a:solidFill>
          <a:schemeClr val="dk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2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_2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2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24"/>
          <p:cNvSpPr txBox="1"/>
          <p:nvPr>
            <p:ph idx="1" type="subTitle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0" name="Google Shape;420;p124"/>
          <p:cNvSpPr txBox="1"/>
          <p:nvPr>
            <p:ph idx="2" type="subTitle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1" name="Google Shape;421;p124"/>
          <p:cNvSpPr txBox="1"/>
          <p:nvPr>
            <p:ph idx="3" type="subTitle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2" name="Google Shape;422;p124"/>
          <p:cNvSpPr txBox="1"/>
          <p:nvPr>
            <p:ph idx="4" type="subTitle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3" name="Google Shape;423;p124"/>
          <p:cNvSpPr txBox="1"/>
          <p:nvPr>
            <p:ph idx="5" type="subTitle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4" name="Google Shape;424;p124"/>
          <p:cNvSpPr txBox="1"/>
          <p:nvPr>
            <p:ph idx="6" type="subTitle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5" name="Google Shape;425;p124"/>
          <p:cNvSpPr txBox="1"/>
          <p:nvPr>
            <p:ph idx="7" type="subTitle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6" name="Google Shape;426;p124"/>
          <p:cNvSpPr txBox="1"/>
          <p:nvPr>
            <p:ph idx="8" type="subTitle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9" name="Google Shape;429;p1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0" name="Google Shape;430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1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4" name="Google Shape;434;p1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1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1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TITLE_2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127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40" name="Google Shape;440;p1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1" name="Google Shape;441;p1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1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4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6"/>
          <p:cNvSpPr txBox="1"/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76"/>
          <p:cNvSpPr txBox="1"/>
          <p:nvPr>
            <p:ph idx="1" type="subTitle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" name="Google Shape;51;p76"/>
          <p:cNvSpPr txBox="1"/>
          <p:nvPr>
            <p:ph idx="2" type="subTitle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2" name="Google Shape;52;p76"/>
          <p:cNvSpPr txBox="1"/>
          <p:nvPr>
            <p:ph idx="3" type="subTitle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" name="Google Shape;53;p76"/>
          <p:cNvSpPr txBox="1"/>
          <p:nvPr>
            <p:ph idx="4" type="subTitle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" name="Google Shape;54;p76"/>
          <p:cNvSpPr txBox="1"/>
          <p:nvPr>
            <p:ph idx="5" type="subTitle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" name="Google Shape;55;p76"/>
          <p:cNvSpPr txBox="1"/>
          <p:nvPr>
            <p:ph idx="6" type="subTitle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" name="Google Shape;56;p76"/>
          <p:cNvSpPr txBox="1"/>
          <p:nvPr>
            <p:ph idx="7" type="subTitle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" name="Google Shape;57;p76"/>
          <p:cNvSpPr txBox="1"/>
          <p:nvPr>
            <p:ph idx="8" type="subTitle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8" name="Google Shape;58;p76"/>
          <p:cNvSpPr txBox="1"/>
          <p:nvPr>
            <p:ph idx="9" type="subTitle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" name="Google Shape;59;p76"/>
          <p:cNvSpPr txBox="1"/>
          <p:nvPr>
            <p:ph idx="13" type="subTitle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" name="Google Shape;60;p76"/>
          <p:cNvSpPr txBox="1"/>
          <p:nvPr>
            <p:ph idx="14" type="subTitle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" name="Google Shape;61;p76"/>
          <p:cNvSpPr txBox="1"/>
          <p:nvPr>
            <p:ph idx="15" type="subTitle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2" name="Google Shape;62;p7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ONLY_3_2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7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77"/>
          <p:cNvGrpSpPr/>
          <p:nvPr/>
        </p:nvGrpSpPr>
        <p:grpSpPr>
          <a:xfrm flipH="1">
            <a:off x="3732313" y="101275"/>
            <a:ext cx="5282613" cy="4935100"/>
            <a:chOff x="101561" y="101275"/>
            <a:chExt cx="4473000" cy="4935100"/>
          </a:xfrm>
        </p:grpSpPr>
        <p:cxnSp>
          <p:nvCxnSpPr>
            <p:cNvPr id="66" name="Google Shape;66;p77"/>
            <p:cNvCxnSpPr/>
            <p:nvPr/>
          </p:nvCxnSpPr>
          <p:spPr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77"/>
            <p:cNvCxnSpPr/>
            <p:nvPr/>
          </p:nvCxnSpPr>
          <p:spPr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77"/>
            <p:cNvCxnSpPr/>
            <p:nvPr/>
          </p:nvCxnSpPr>
          <p:spPr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" name="Google Shape;69;p77"/>
            <p:cNvCxnSpPr/>
            <p:nvPr/>
          </p:nvCxnSpPr>
          <p:spPr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0" name="Google Shape;70;p7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7"/>
          <p:cNvSpPr txBox="1"/>
          <p:nvPr>
            <p:ph type="title"/>
          </p:nvPr>
        </p:nvSpPr>
        <p:spPr>
          <a:xfrm>
            <a:off x="713225" y="539500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77"/>
          <p:cNvSpPr txBox="1"/>
          <p:nvPr>
            <p:ph idx="1" type="subTitle"/>
          </p:nvPr>
        </p:nvSpPr>
        <p:spPr>
          <a:xfrm>
            <a:off x="3814725" y="539500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77"/>
          <p:cNvSpPr txBox="1"/>
          <p:nvPr>
            <p:ph idx="2" type="subTitle"/>
          </p:nvPr>
        </p:nvSpPr>
        <p:spPr>
          <a:xfrm>
            <a:off x="3814725" y="912194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74" name="Google Shape;74;p77"/>
          <p:cNvSpPr txBox="1"/>
          <p:nvPr>
            <p:ph idx="3" type="subTitle"/>
          </p:nvPr>
        </p:nvSpPr>
        <p:spPr>
          <a:xfrm>
            <a:off x="3814725" y="2039536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" name="Google Shape;75;p77"/>
          <p:cNvSpPr txBox="1"/>
          <p:nvPr>
            <p:ph idx="4" type="subTitle"/>
          </p:nvPr>
        </p:nvSpPr>
        <p:spPr>
          <a:xfrm>
            <a:off x="3814725" y="2412230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76" name="Google Shape;76;p77"/>
          <p:cNvSpPr txBox="1"/>
          <p:nvPr>
            <p:ph idx="5" type="subTitle"/>
          </p:nvPr>
        </p:nvSpPr>
        <p:spPr>
          <a:xfrm>
            <a:off x="3814725" y="3539400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77"/>
          <p:cNvSpPr txBox="1"/>
          <p:nvPr>
            <p:ph idx="6" type="subTitle"/>
          </p:nvPr>
        </p:nvSpPr>
        <p:spPr>
          <a:xfrm>
            <a:off x="3814725" y="3912094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TITLE_ONLY_3_1_1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8"/>
          <p:cNvSpPr/>
          <p:nvPr/>
        </p:nvSpPr>
        <p:spPr>
          <a:xfrm>
            <a:off x="101550" y="109375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8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8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78"/>
          <p:cNvSpPr txBox="1"/>
          <p:nvPr>
            <p:ph idx="1" type="subTitle"/>
          </p:nvPr>
        </p:nvSpPr>
        <p:spPr>
          <a:xfrm>
            <a:off x="3814725" y="537500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" name="Google Shape;83;p78"/>
          <p:cNvSpPr txBox="1"/>
          <p:nvPr>
            <p:ph idx="2" type="subTitle"/>
          </p:nvPr>
        </p:nvSpPr>
        <p:spPr>
          <a:xfrm>
            <a:off x="3814725" y="908709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84" name="Google Shape;84;p78"/>
          <p:cNvSpPr txBox="1"/>
          <p:nvPr>
            <p:ph idx="3" type="subTitle"/>
          </p:nvPr>
        </p:nvSpPr>
        <p:spPr>
          <a:xfrm>
            <a:off x="3814725" y="2150549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78"/>
          <p:cNvSpPr txBox="1"/>
          <p:nvPr>
            <p:ph idx="4" type="subTitle"/>
          </p:nvPr>
        </p:nvSpPr>
        <p:spPr>
          <a:xfrm>
            <a:off x="3814725" y="2531948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86" name="Google Shape;86;p78"/>
          <p:cNvSpPr txBox="1"/>
          <p:nvPr>
            <p:ph idx="5" type="subTitle"/>
          </p:nvPr>
        </p:nvSpPr>
        <p:spPr>
          <a:xfrm>
            <a:off x="3814725" y="3770513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" name="Google Shape;87;p78"/>
          <p:cNvSpPr txBox="1"/>
          <p:nvPr>
            <p:ph idx="6" type="subTitle"/>
          </p:nvPr>
        </p:nvSpPr>
        <p:spPr>
          <a:xfrm>
            <a:off x="3814725" y="4151913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9"/>
          <p:cNvSpPr/>
          <p:nvPr/>
        </p:nvSpPr>
        <p:spPr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79"/>
          <p:cNvCxnSpPr/>
          <p:nvPr/>
        </p:nvCxnSpPr>
        <p:spPr>
          <a:xfrm>
            <a:off x="9042625" y="1877800"/>
            <a:ext cx="2400" cy="111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79"/>
          <p:cNvSpPr txBox="1"/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3" name="Google Shape;93;p79"/>
          <p:cNvSpPr txBox="1"/>
          <p:nvPr>
            <p:ph idx="2" type="title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b="1" sz="9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94" name="Google Shape;94;p79"/>
          <p:cNvSpPr txBox="1"/>
          <p:nvPr>
            <p:ph idx="1" type="subTitle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58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0"/>
          <p:cNvSpPr txBox="1"/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b="1" i="0" sz="43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0"/>
          <p:cNvSpPr txBox="1"/>
          <p:nvPr>
            <p:ph idx="1" type="body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b="0"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youtube.com/watch?v=gm9u3Canpig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youtube.com/watch?v=gm9u3Canpig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"/>
          <p:cNvSpPr txBox="1"/>
          <p:nvPr>
            <p:ph type="ctrTitle"/>
          </p:nvPr>
        </p:nvSpPr>
        <p:spPr>
          <a:xfrm>
            <a:off x="1764879" y="977588"/>
            <a:ext cx="6678111" cy="1464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sz="2000">
              <a:solidFill>
                <a:srgbClr val="0D0D0D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lang="en" sz="2000">
                <a:solidFill>
                  <a:srgbClr val="0D0D0D"/>
                </a:solidFill>
              </a:rPr>
              <a:t>IN1031 — SISTEMAS DE INFORMAÇÃO / GESTÃO DE PROCESSOS DE NEGÓCIO</a:t>
            </a:r>
            <a:endParaRPr b="0" sz="2000">
              <a:solidFill>
                <a:srgbClr val="0D0D0D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sz="2000">
              <a:solidFill>
                <a:srgbClr val="0D0D0D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lang="en" sz="2000"/>
              <a:t>Mapear a implantação de painéis de monitoramento de arboviroses </a:t>
            </a:r>
            <a:br>
              <a:rPr b="0" lang="en" sz="2000"/>
            </a:br>
            <a:r>
              <a:rPr b="0" lang="en" sz="2000"/>
              <a:t>para o Centro de Inteligência em Saúde de Pernambuco-CISPE</a:t>
            </a:r>
            <a:endParaRPr b="0"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sz="2000">
              <a:solidFill>
                <a:srgbClr val="0D0D0D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sz="2000">
              <a:solidFill>
                <a:srgbClr val="0D0D0D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sz="2000">
              <a:solidFill>
                <a:srgbClr val="0D0D0D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2000">
              <a:solidFill>
                <a:srgbClr val="0D0D0D"/>
              </a:solidFill>
            </a:endParaRPr>
          </a:p>
        </p:txBody>
      </p:sp>
      <p:pic>
        <p:nvPicPr>
          <p:cNvPr descr="Nenhuma descrição de foto disponível." id="448" name="Google Shape;448;p2"/>
          <p:cNvPicPr preferRelativeResize="0"/>
          <p:nvPr/>
        </p:nvPicPr>
        <p:blipFill rotWithShape="1">
          <a:blip r:embed="rId3">
            <a:alphaModFix/>
          </a:blip>
          <a:srcRect b="12494" l="19218" r="23787" t="14002"/>
          <a:stretch/>
        </p:blipFill>
        <p:spPr>
          <a:xfrm>
            <a:off x="187750" y="126900"/>
            <a:ext cx="1428125" cy="23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"/>
          <p:cNvSpPr txBox="1"/>
          <p:nvPr/>
        </p:nvSpPr>
        <p:spPr>
          <a:xfrm>
            <a:off x="7037525" y="2752300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TIME 1: </a:t>
            </a:r>
            <a:endParaRPr b="0" i="0" sz="2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Germano Pires </a:t>
            </a:r>
            <a:endParaRPr b="0" i="0" sz="2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Getúlio Valdemir </a:t>
            </a:r>
            <a:endParaRPr b="0" i="0" sz="2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Katharine Galdino</a:t>
            </a:r>
            <a:endParaRPr b="0" i="0" sz="2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Monik Duarte</a:t>
            </a:r>
            <a:endParaRPr b="0" i="0" sz="2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Ytalo Paulo  </a:t>
            </a:r>
            <a:endParaRPr b="0" i="0" sz="2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50" name="Google Shape;45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4179" y="245950"/>
            <a:ext cx="1017622" cy="420138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"/>
          <p:cNvSpPr txBox="1"/>
          <p:nvPr/>
        </p:nvSpPr>
        <p:spPr>
          <a:xfrm>
            <a:off x="5951760" y="2078404"/>
            <a:ext cx="33036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D0D0D"/>
                </a:solidFill>
                <a:latin typeface="Bebas Neue"/>
                <a:ea typeface="Bebas Neue"/>
                <a:cs typeface="Bebas Neue"/>
                <a:sym typeface="Bebas Neue"/>
              </a:rPr>
              <a:t>Professora: Jéssyka Vilela</a:t>
            </a:r>
            <a:endParaRPr b="0" i="0" sz="2000" u="none" cap="none" strike="noStrike">
              <a:solidFill>
                <a:srgbClr val="0D0D0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2" name="Google Shape;452;p2"/>
          <p:cNvSpPr txBox="1"/>
          <p:nvPr/>
        </p:nvSpPr>
        <p:spPr>
          <a:xfrm>
            <a:off x="521839" y="3119936"/>
            <a:ext cx="638746" cy="800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Maio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  <a:endParaRPr b="0" i="0" sz="2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dd6bc13892_0_3"/>
          <p:cNvSpPr txBox="1"/>
          <p:nvPr>
            <p:ph type="title"/>
          </p:nvPr>
        </p:nvSpPr>
        <p:spPr>
          <a:xfrm>
            <a:off x="216802" y="150429"/>
            <a:ext cx="2270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/>
              <a:t>problemas </a:t>
            </a:r>
            <a:endParaRPr/>
          </a:p>
        </p:txBody>
      </p:sp>
      <p:pic>
        <p:nvPicPr>
          <p:cNvPr id="537" name="Google Shape;537;g2dd6bc13892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9229"/>
            <a:ext cx="88201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dd6bc13892_0_9"/>
          <p:cNvSpPr txBox="1"/>
          <p:nvPr>
            <p:ph type="title"/>
          </p:nvPr>
        </p:nvSpPr>
        <p:spPr>
          <a:xfrm>
            <a:off x="216798" y="150425"/>
            <a:ext cx="43371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/>
              <a:t>P</a:t>
            </a:r>
            <a:r>
              <a:rPr lang="en"/>
              <a:t>ropostas de solução</a:t>
            </a:r>
            <a:endParaRPr/>
          </a:p>
        </p:txBody>
      </p:sp>
      <p:graphicFrame>
        <p:nvGraphicFramePr>
          <p:cNvPr id="543" name="Google Shape;543;g2dd6bc13892_0_9"/>
          <p:cNvGraphicFramePr/>
          <p:nvPr/>
        </p:nvGraphicFramePr>
        <p:xfrm>
          <a:off x="4553900" y="154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{CF9530BC-8853-41FB-982E-FFB99015707B}</a:tableStyleId>
              </a:tblPr>
              <a:tblGrid>
                <a:gridCol w="4138950"/>
              </a:tblGrid>
              <a:tr h="8274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Bebas Neue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Treinamento sobre a LGPD; Criar 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políticas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 internas de proteção e segurança de dados;</a:t>
                      </a:r>
                      <a:endParaRPr sz="18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3375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Bebas Neue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Automação de processos para reduzir a dependência de intervenção humana e minimizar erros;</a:t>
                      </a:r>
                      <a:endParaRPr sz="18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874025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Bebas Neue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Comunicar antecipadamente no sistema  por meio de alertas para possíveis atrasos.</a:t>
                      </a:r>
                      <a:endParaRPr sz="18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544" name="Google Shape;544;g2dd6bc13892_0_9"/>
          <p:cNvPicPr preferRelativeResize="0"/>
          <p:nvPr/>
        </p:nvPicPr>
        <p:blipFill rotWithShape="1">
          <a:blip r:embed="rId3">
            <a:alphaModFix/>
          </a:blip>
          <a:srcRect b="0" l="2257" r="0" t="2056"/>
          <a:stretch/>
        </p:blipFill>
        <p:spPr>
          <a:xfrm>
            <a:off x="340025" y="1135388"/>
            <a:ext cx="4180674" cy="24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2"/>
          <p:cNvSpPr txBox="1"/>
          <p:nvPr>
            <p:ph type="ctrTitle"/>
          </p:nvPr>
        </p:nvSpPr>
        <p:spPr>
          <a:xfrm>
            <a:off x="2194800" y="529550"/>
            <a:ext cx="4754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400"/>
              <a:t>Gestão de time</a:t>
            </a:r>
            <a:endParaRPr sz="5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400">
              <a:solidFill>
                <a:schemeClr val="lt1"/>
              </a:solidFill>
            </a:endParaRPr>
          </a:p>
        </p:txBody>
      </p:sp>
      <p:graphicFrame>
        <p:nvGraphicFramePr>
          <p:cNvPr id="550" name="Google Shape;550;p12"/>
          <p:cNvGraphicFramePr/>
          <p:nvPr/>
        </p:nvGraphicFramePr>
        <p:xfrm>
          <a:off x="822960" y="1130797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{C4453010-E60D-44F0-A36B-F2226478C737}</a:tableStyleId>
              </a:tblPr>
              <a:tblGrid>
                <a:gridCol w="2327700"/>
                <a:gridCol w="5022675"/>
              </a:tblGrid>
              <a:tr h="28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b="1"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Tópico</a:t>
                      </a:r>
                      <a:endParaRPr b="1"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b="1"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Descrição</a:t>
                      </a:r>
                      <a:endParaRPr b="1"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Principais Áreas de Responsabilidade</a:t>
                      </a:r>
                      <a:endParaRPr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Reuniões, confecção de documentos, ajustes dos documentos com a equipe técnica, validação</a:t>
                      </a:r>
                      <a:endParaRPr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Desafios Atuais</a:t>
                      </a:r>
                      <a:endParaRPr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Auxiliar na elaboração de um painel de monitoramento em tempo real para fornecer dados de forma rápida, íntegra e interativa.</a:t>
                      </a:r>
                      <a:endParaRPr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Comunicação Eficaz</a:t>
                      </a:r>
                      <a:endParaRPr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Reuniões via Google Meet, iNFORMES E  planejamento de divisão de atividades via WhatsApp</a:t>
                      </a:r>
                      <a:endParaRPr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Papel da Liderança</a:t>
                      </a:r>
                      <a:endParaRPr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Organização de reuniões com o CISPE e comunicação de informações essenciais para o time</a:t>
                      </a:r>
                      <a:endParaRPr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Avaliação de Desempenho e Feedback</a:t>
                      </a:r>
                      <a:endParaRPr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Avaliação 360 graus baseada em critérios DEFINIDOS</a:t>
                      </a:r>
                      <a:endParaRPr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0"/>
          <p:cNvSpPr txBox="1"/>
          <p:nvPr>
            <p:ph type="title"/>
          </p:nvPr>
        </p:nvSpPr>
        <p:spPr>
          <a:xfrm>
            <a:off x="74362" y="146650"/>
            <a:ext cx="89388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 sz="3700"/>
              <a:t>Atividades realizadas até o  1º status report</a:t>
            </a:r>
            <a:endParaRPr sz="3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t/>
            </a:r>
            <a:endParaRPr sz="3700"/>
          </a:p>
        </p:txBody>
      </p:sp>
      <p:graphicFrame>
        <p:nvGraphicFramePr>
          <p:cNvPr id="556" name="Google Shape;556;p10"/>
          <p:cNvGraphicFramePr/>
          <p:nvPr/>
        </p:nvGraphicFramePr>
        <p:xfrm>
          <a:off x="155425" y="105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{C4453010-E60D-44F0-A36B-F2226478C737}</a:tableStyleId>
              </a:tblPr>
              <a:tblGrid>
                <a:gridCol w="6145025"/>
                <a:gridCol w="1315825"/>
                <a:gridCol w="1315825"/>
              </a:tblGrid>
              <a:tr h="259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Reunião de alinhamento com o time pós status report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09/04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59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Definir entrevistas com a área técnica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11/04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59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Transcrever entrevistas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12/04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59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Disponibilizar transcrição para equipe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16/04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59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Começar mapeamento do processo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16/04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59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Criar a apresentação do primeiro status report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17/04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59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Correção e ajuste com a professora Jéssica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18/04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59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Realizar ajustes com a equipe do projeto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19/04 a 22/04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59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Apresentar para a área tecnica validar o mapeamento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22/04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59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Finalizar a apresentação do primeiro status report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22/04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00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Agendar nova reunião com o CISPE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23/04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Não Iniciado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28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Reunião com o CISPE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30/04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Não Iniciado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294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Apresentar ao cispe o mapeamento do processo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30/04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Não iniciado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  <p:sp>
        <p:nvSpPr>
          <p:cNvPr id="557" name="Google Shape;557;p10"/>
          <p:cNvSpPr txBox="1"/>
          <p:nvPr/>
        </p:nvSpPr>
        <p:spPr>
          <a:xfrm>
            <a:off x="-73725" y="4629500"/>
            <a:ext cx="921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Reunião com CISPE não ocorrida devido à mudança da gerência e maior dificuldade de contato</a:t>
            </a:r>
            <a:endParaRPr b="0" i="0" sz="1600" u="none" cap="none" strike="noStrike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1"/>
          <p:cNvSpPr txBox="1"/>
          <p:nvPr>
            <p:ph type="title"/>
          </p:nvPr>
        </p:nvSpPr>
        <p:spPr>
          <a:xfrm>
            <a:off x="646013" y="200300"/>
            <a:ext cx="77955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 sz="3700"/>
              <a:t>Atividades realizadas até o  2º status report</a:t>
            </a:r>
            <a:endParaRPr sz="3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t/>
            </a:r>
            <a:endParaRPr/>
          </a:p>
        </p:txBody>
      </p:sp>
      <p:graphicFrame>
        <p:nvGraphicFramePr>
          <p:cNvPr id="563" name="Google Shape;563;p11"/>
          <p:cNvGraphicFramePr/>
          <p:nvPr/>
        </p:nvGraphicFramePr>
        <p:xfrm>
          <a:off x="155438" y="93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{C4453010-E60D-44F0-A36B-F2226478C737}</a:tableStyleId>
              </a:tblPr>
              <a:tblGrid>
                <a:gridCol w="6145025"/>
                <a:gridCol w="1315825"/>
                <a:gridCol w="1315825"/>
              </a:tblGrid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Realizar ajustes no Modelo AS-IS a partir do feedback do status report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23/04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Lançamento da atividade do segundo status report no classroom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02/05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Reunião de divisão das responsabilidades</a:t>
                      </a:r>
                      <a:endParaRPr b="1"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 inicio das atividades do segundo status report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07/05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Inicio do Roteiro para identificação de informações relevantes</a:t>
                      </a:r>
                      <a:endParaRPr b="1"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para a análise do processo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07/05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Inicio do Mapa de categorização do problema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07/05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Inicio dos diagramas de Ishikawa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07/05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Finalização dos diagramas de Ishikawa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09/05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Inicio da confeccção da apresentação do segundo status report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09/05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Iniciar o Mapeamento x Causa x Soluções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09/05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Iniciar a Priorização dos Problemas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09/05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Finalização do Mapa de categorização do problema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14/05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Finalização dos artefatos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15/05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Finalizar a apresentação do primeiro status report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16/05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Apresentação do segundo status report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16/05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Em andamento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13"/>
          <p:cNvPicPr preferRelativeResize="0"/>
          <p:nvPr/>
        </p:nvPicPr>
        <p:blipFill rotWithShape="1">
          <a:blip r:embed="rId3">
            <a:alphaModFix/>
          </a:blip>
          <a:srcRect b="0" l="13495" r="27258" t="0"/>
          <a:stretch/>
        </p:blipFill>
        <p:spPr>
          <a:xfrm>
            <a:off x="4545573" y="-17862"/>
            <a:ext cx="4598420" cy="5173227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3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3"/>
          <p:cNvSpPr txBox="1"/>
          <p:nvPr>
            <p:ph type="title"/>
          </p:nvPr>
        </p:nvSpPr>
        <p:spPr>
          <a:xfrm>
            <a:off x="488924" y="1097280"/>
            <a:ext cx="2311651" cy="2855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/>
              <a:t>O que deu </a:t>
            </a:r>
            <a:r>
              <a:rPr lang="en">
                <a:solidFill>
                  <a:srgbClr val="FFFF00"/>
                </a:solidFill>
              </a:rPr>
              <a:t>certo</a:t>
            </a:r>
            <a:r>
              <a:rPr lang="en"/>
              <a:t> na forma de </a:t>
            </a:r>
            <a:r>
              <a:rPr lang="en" sz="4000"/>
              <a:t>trabalhar</a:t>
            </a:r>
            <a:endParaRPr/>
          </a:p>
        </p:txBody>
      </p:sp>
      <p:sp>
        <p:nvSpPr>
          <p:cNvPr id="571" name="Google Shape;571;p13"/>
          <p:cNvSpPr txBox="1"/>
          <p:nvPr>
            <p:ph idx="1" type="subTitle"/>
          </p:nvPr>
        </p:nvSpPr>
        <p:spPr>
          <a:xfrm>
            <a:off x="3814725" y="234700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Comunicação eficaz</a:t>
            </a:r>
            <a:endParaRPr sz="1800"/>
          </a:p>
        </p:txBody>
      </p:sp>
      <p:sp>
        <p:nvSpPr>
          <p:cNvPr id="572" name="Google Shape;572;p13"/>
          <p:cNvSpPr txBox="1"/>
          <p:nvPr>
            <p:ph idx="2" type="subTitle"/>
          </p:nvPr>
        </p:nvSpPr>
        <p:spPr>
          <a:xfrm>
            <a:off x="3814725" y="531207"/>
            <a:ext cx="18744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 equipe tem se comunicado efetivamente através do Google Meet e WhatsApp.</a:t>
            </a:r>
            <a:endParaRPr/>
          </a:p>
        </p:txBody>
      </p:sp>
      <p:sp>
        <p:nvSpPr>
          <p:cNvPr id="573" name="Google Shape;573;p13"/>
          <p:cNvSpPr txBox="1"/>
          <p:nvPr>
            <p:ph idx="3" type="subTitle"/>
          </p:nvPr>
        </p:nvSpPr>
        <p:spPr>
          <a:xfrm>
            <a:off x="3814725" y="1734736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Liderança forte</a:t>
            </a:r>
            <a:endParaRPr sz="1800"/>
          </a:p>
        </p:txBody>
      </p:sp>
      <p:sp>
        <p:nvSpPr>
          <p:cNvPr id="574" name="Google Shape;574;p13"/>
          <p:cNvSpPr txBox="1"/>
          <p:nvPr>
            <p:ph idx="4" type="subTitle"/>
          </p:nvPr>
        </p:nvSpPr>
        <p:spPr>
          <a:xfrm>
            <a:off x="3814725" y="1955025"/>
            <a:ext cx="1874400" cy="14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Monik tem desempenhado um papel crucial no contato com o CISPE e na obtenção de esclarecimentos.</a:t>
            </a:r>
            <a:endParaRPr/>
          </a:p>
        </p:txBody>
      </p:sp>
      <p:grpSp>
        <p:nvGrpSpPr>
          <p:cNvPr id="575" name="Google Shape;575;p13"/>
          <p:cNvGrpSpPr/>
          <p:nvPr/>
        </p:nvGrpSpPr>
        <p:grpSpPr>
          <a:xfrm flipH="1">
            <a:off x="3732313" y="101275"/>
            <a:ext cx="5282613" cy="4935100"/>
            <a:chOff x="101561" y="101275"/>
            <a:chExt cx="4473000" cy="4935100"/>
          </a:xfrm>
        </p:grpSpPr>
        <p:cxnSp>
          <p:nvCxnSpPr>
            <p:cNvPr id="576" name="Google Shape;576;p13"/>
            <p:cNvCxnSpPr/>
            <p:nvPr/>
          </p:nvCxnSpPr>
          <p:spPr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7" name="Google Shape;577;p13"/>
            <p:cNvCxnSpPr/>
            <p:nvPr/>
          </p:nvCxnSpPr>
          <p:spPr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8" name="Google Shape;578;p13"/>
            <p:cNvCxnSpPr/>
            <p:nvPr/>
          </p:nvCxnSpPr>
          <p:spPr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9" name="Google Shape;579;p13"/>
            <p:cNvCxnSpPr/>
            <p:nvPr/>
          </p:nvCxnSpPr>
          <p:spPr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80" name="Google Shape;580;p13"/>
          <p:cNvSpPr txBox="1"/>
          <p:nvPr>
            <p:ph idx="5" type="subTitle"/>
          </p:nvPr>
        </p:nvSpPr>
        <p:spPr>
          <a:xfrm>
            <a:off x="3814725" y="3691800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Divisão de responsabilidades</a:t>
            </a:r>
            <a:endParaRPr sz="1800"/>
          </a:p>
        </p:txBody>
      </p:sp>
      <p:sp>
        <p:nvSpPr>
          <p:cNvPr id="581" name="Google Shape;581;p13"/>
          <p:cNvSpPr txBox="1"/>
          <p:nvPr>
            <p:ph idx="6" type="subTitle"/>
          </p:nvPr>
        </p:nvSpPr>
        <p:spPr>
          <a:xfrm>
            <a:off x="3814725" y="4064501"/>
            <a:ext cx="18744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 equipe trabalha bem junta, iniciando e dividindo tarefas entre os membros.</a:t>
            </a:r>
            <a:endParaRPr/>
          </a:p>
        </p:txBody>
      </p:sp>
      <p:grpSp>
        <p:nvGrpSpPr>
          <p:cNvPr id="582" name="Google Shape;582;p13"/>
          <p:cNvGrpSpPr/>
          <p:nvPr/>
        </p:nvGrpSpPr>
        <p:grpSpPr>
          <a:xfrm>
            <a:off x="2940148" y="406215"/>
            <a:ext cx="522099" cy="525481"/>
            <a:chOff x="7128718" y="2166160"/>
            <a:chExt cx="476634" cy="476753"/>
          </a:xfrm>
        </p:grpSpPr>
        <p:sp>
          <p:nvSpPr>
            <p:cNvPr id="583" name="Google Shape;583;p13"/>
            <p:cNvSpPr/>
            <p:nvPr/>
          </p:nvSpPr>
          <p:spPr>
            <a:xfrm>
              <a:off x="7490188" y="2444326"/>
              <a:ext cx="20791" cy="18932"/>
            </a:xfrm>
            <a:custGeom>
              <a:rect b="b" l="l" r="r" t="t"/>
              <a:pathLst>
                <a:path extrusionOk="0" h="885" w="972">
                  <a:moveTo>
                    <a:pt x="477" y="1"/>
                  </a:moveTo>
                  <a:cubicBezTo>
                    <a:pt x="366" y="1"/>
                    <a:pt x="254" y="43"/>
                    <a:pt x="171" y="129"/>
                  </a:cubicBezTo>
                  <a:cubicBezTo>
                    <a:pt x="0" y="296"/>
                    <a:pt x="0" y="574"/>
                    <a:pt x="171" y="741"/>
                  </a:cubicBezTo>
                  <a:lnTo>
                    <a:pt x="185" y="759"/>
                  </a:lnTo>
                  <a:cubicBezTo>
                    <a:pt x="270" y="842"/>
                    <a:pt x="381" y="884"/>
                    <a:pt x="491" y="884"/>
                  </a:cubicBezTo>
                  <a:cubicBezTo>
                    <a:pt x="602" y="884"/>
                    <a:pt x="712" y="842"/>
                    <a:pt x="798" y="759"/>
                  </a:cubicBezTo>
                  <a:cubicBezTo>
                    <a:pt x="968" y="595"/>
                    <a:pt x="972" y="320"/>
                    <a:pt x="808" y="150"/>
                  </a:cubicBezTo>
                  <a:lnTo>
                    <a:pt x="784" y="129"/>
                  </a:lnTo>
                  <a:cubicBezTo>
                    <a:pt x="700" y="43"/>
                    <a:pt x="58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7383751" y="2426870"/>
              <a:ext cx="145773" cy="137789"/>
            </a:xfrm>
            <a:custGeom>
              <a:rect b="b" l="l" r="r" t="t"/>
              <a:pathLst>
                <a:path extrusionOk="0" h="6441" w="6815">
                  <a:moveTo>
                    <a:pt x="3482" y="1"/>
                  </a:moveTo>
                  <a:cubicBezTo>
                    <a:pt x="2152" y="1"/>
                    <a:pt x="961" y="816"/>
                    <a:pt x="481" y="2055"/>
                  </a:cubicBezTo>
                  <a:cubicBezTo>
                    <a:pt x="0" y="3298"/>
                    <a:pt x="331" y="4705"/>
                    <a:pt x="1313" y="5600"/>
                  </a:cubicBezTo>
                  <a:cubicBezTo>
                    <a:pt x="1921" y="6152"/>
                    <a:pt x="2699" y="6441"/>
                    <a:pt x="3485" y="6441"/>
                  </a:cubicBezTo>
                  <a:cubicBezTo>
                    <a:pt x="3973" y="6441"/>
                    <a:pt x="4465" y="6330"/>
                    <a:pt x="4921" y="6101"/>
                  </a:cubicBezTo>
                  <a:cubicBezTo>
                    <a:pt x="6111" y="5510"/>
                    <a:pt x="6815" y="4246"/>
                    <a:pt x="6689" y="2922"/>
                  </a:cubicBezTo>
                  <a:lnTo>
                    <a:pt x="6693" y="2922"/>
                  </a:lnTo>
                  <a:cubicBezTo>
                    <a:pt x="6670" y="2695"/>
                    <a:pt x="6479" y="2527"/>
                    <a:pt x="6258" y="2527"/>
                  </a:cubicBezTo>
                  <a:cubicBezTo>
                    <a:pt x="6245" y="2527"/>
                    <a:pt x="6232" y="2528"/>
                    <a:pt x="6219" y="2529"/>
                  </a:cubicBezTo>
                  <a:cubicBezTo>
                    <a:pt x="5979" y="2550"/>
                    <a:pt x="5802" y="2762"/>
                    <a:pt x="5826" y="3002"/>
                  </a:cubicBezTo>
                  <a:cubicBezTo>
                    <a:pt x="5913" y="3970"/>
                    <a:pt x="5401" y="4890"/>
                    <a:pt x="4531" y="5325"/>
                  </a:cubicBezTo>
                  <a:cubicBezTo>
                    <a:pt x="4199" y="5490"/>
                    <a:pt x="3842" y="5571"/>
                    <a:pt x="3487" y="5571"/>
                  </a:cubicBezTo>
                  <a:cubicBezTo>
                    <a:pt x="2913" y="5571"/>
                    <a:pt x="2345" y="5360"/>
                    <a:pt x="1902" y="4956"/>
                  </a:cubicBezTo>
                  <a:cubicBezTo>
                    <a:pt x="1184" y="4305"/>
                    <a:pt x="941" y="3278"/>
                    <a:pt x="1292" y="2372"/>
                  </a:cubicBezTo>
                  <a:cubicBezTo>
                    <a:pt x="1644" y="1467"/>
                    <a:pt x="2514" y="871"/>
                    <a:pt x="3482" y="871"/>
                  </a:cubicBezTo>
                  <a:cubicBezTo>
                    <a:pt x="3723" y="871"/>
                    <a:pt x="3918" y="676"/>
                    <a:pt x="3918" y="436"/>
                  </a:cubicBezTo>
                  <a:cubicBezTo>
                    <a:pt x="3918" y="192"/>
                    <a:pt x="3723" y="1"/>
                    <a:pt x="3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7311132" y="2348659"/>
              <a:ext cx="294219" cy="294254"/>
            </a:xfrm>
            <a:custGeom>
              <a:rect b="b" l="l" r="r" t="t"/>
              <a:pathLst>
                <a:path extrusionOk="0" h="13755" w="13755">
                  <a:moveTo>
                    <a:pt x="7595" y="871"/>
                  </a:moveTo>
                  <a:lnTo>
                    <a:pt x="7595" y="1676"/>
                  </a:lnTo>
                  <a:cubicBezTo>
                    <a:pt x="7595" y="1881"/>
                    <a:pt x="7738" y="2059"/>
                    <a:pt x="7936" y="2101"/>
                  </a:cubicBezTo>
                  <a:cubicBezTo>
                    <a:pt x="8493" y="2222"/>
                    <a:pt x="9026" y="2445"/>
                    <a:pt x="9506" y="2752"/>
                  </a:cubicBezTo>
                  <a:cubicBezTo>
                    <a:pt x="9579" y="2797"/>
                    <a:pt x="9660" y="2819"/>
                    <a:pt x="9741" y="2819"/>
                  </a:cubicBezTo>
                  <a:cubicBezTo>
                    <a:pt x="9853" y="2819"/>
                    <a:pt x="9964" y="2776"/>
                    <a:pt x="10050" y="2692"/>
                  </a:cubicBezTo>
                  <a:lnTo>
                    <a:pt x="10621" y="2121"/>
                  </a:lnTo>
                  <a:lnTo>
                    <a:pt x="11634" y="3135"/>
                  </a:lnTo>
                  <a:lnTo>
                    <a:pt x="11063" y="3706"/>
                  </a:lnTo>
                  <a:cubicBezTo>
                    <a:pt x="10920" y="3852"/>
                    <a:pt x="10896" y="4075"/>
                    <a:pt x="11004" y="4249"/>
                  </a:cubicBezTo>
                  <a:cubicBezTo>
                    <a:pt x="11310" y="4729"/>
                    <a:pt x="11529" y="5262"/>
                    <a:pt x="11655" y="5819"/>
                  </a:cubicBezTo>
                  <a:cubicBezTo>
                    <a:pt x="11697" y="6018"/>
                    <a:pt x="11874" y="6161"/>
                    <a:pt x="12080" y="6161"/>
                  </a:cubicBezTo>
                  <a:lnTo>
                    <a:pt x="12884" y="6161"/>
                  </a:lnTo>
                  <a:lnTo>
                    <a:pt x="12884" y="7595"/>
                  </a:lnTo>
                  <a:lnTo>
                    <a:pt x="12076" y="7595"/>
                  </a:lnTo>
                  <a:cubicBezTo>
                    <a:pt x="11874" y="7595"/>
                    <a:pt x="11697" y="7734"/>
                    <a:pt x="11651" y="7933"/>
                  </a:cubicBezTo>
                  <a:cubicBezTo>
                    <a:pt x="11529" y="8490"/>
                    <a:pt x="11310" y="9023"/>
                    <a:pt x="11000" y="9500"/>
                  </a:cubicBezTo>
                  <a:cubicBezTo>
                    <a:pt x="10892" y="9674"/>
                    <a:pt x="10917" y="9900"/>
                    <a:pt x="11059" y="10043"/>
                  </a:cubicBezTo>
                  <a:lnTo>
                    <a:pt x="11634" y="10618"/>
                  </a:lnTo>
                  <a:lnTo>
                    <a:pt x="10621" y="11631"/>
                  </a:lnTo>
                  <a:lnTo>
                    <a:pt x="10046" y="11056"/>
                  </a:lnTo>
                  <a:cubicBezTo>
                    <a:pt x="9961" y="10973"/>
                    <a:pt x="9848" y="10929"/>
                    <a:pt x="9734" y="10929"/>
                  </a:cubicBezTo>
                  <a:cubicBezTo>
                    <a:pt x="9654" y="10929"/>
                    <a:pt x="9574" y="10951"/>
                    <a:pt x="9503" y="10997"/>
                  </a:cubicBezTo>
                  <a:cubicBezTo>
                    <a:pt x="9022" y="11303"/>
                    <a:pt x="8493" y="11523"/>
                    <a:pt x="7936" y="11645"/>
                  </a:cubicBezTo>
                  <a:cubicBezTo>
                    <a:pt x="7738" y="11687"/>
                    <a:pt x="7595" y="11864"/>
                    <a:pt x="7595" y="12070"/>
                  </a:cubicBezTo>
                  <a:lnTo>
                    <a:pt x="7595" y="12884"/>
                  </a:lnTo>
                  <a:lnTo>
                    <a:pt x="6160" y="12884"/>
                  </a:lnTo>
                  <a:lnTo>
                    <a:pt x="6160" y="12070"/>
                  </a:lnTo>
                  <a:cubicBezTo>
                    <a:pt x="6160" y="11864"/>
                    <a:pt x="6017" y="11687"/>
                    <a:pt x="5819" y="11645"/>
                  </a:cubicBezTo>
                  <a:cubicBezTo>
                    <a:pt x="5265" y="11519"/>
                    <a:pt x="4736" y="11300"/>
                    <a:pt x="4256" y="10994"/>
                  </a:cubicBezTo>
                  <a:cubicBezTo>
                    <a:pt x="4184" y="10949"/>
                    <a:pt x="4104" y="10927"/>
                    <a:pt x="4023" y="10927"/>
                  </a:cubicBezTo>
                  <a:cubicBezTo>
                    <a:pt x="3910" y="10927"/>
                    <a:pt x="3798" y="10970"/>
                    <a:pt x="3712" y="11053"/>
                  </a:cubicBezTo>
                  <a:lnTo>
                    <a:pt x="3138" y="11631"/>
                  </a:lnTo>
                  <a:lnTo>
                    <a:pt x="2125" y="10618"/>
                  </a:lnTo>
                  <a:lnTo>
                    <a:pt x="2699" y="10040"/>
                  </a:lnTo>
                  <a:cubicBezTo>
                    <a:pt x="2845" y="9897"/>
                    <a:pt x="2870" y="9670"/>
                    <a:pt x="2758" y="9496"/>
                  </a:cubicBezTo>
                  <a:cubicBezTo>
                    <a:pt x="2452" y="9019"/>
                    <a:pt x="2232" y="8490"/>
                    <a:pt x="2111" y="7933"/>
                  </a:cubicBezTo>
                  <a:cubicBezTo>
                    <a:pt x="2065" y="7734"/>
                    <a:pt x="1891" y="7592"/>
                    <a:pt x="1686" y="7592"/>
                  </a:cubicBezTo>
                  <a:lnTo>
                    <a:pt x="871" y="7592"/>
                  </a:lnTo>
                  <a:lnTo>
                    <a:pt x="871" y="6161"/>
                  </a:lnTo>
                  <a:lnTo>
                    <a:pt x="1686" y="6161"/>
                  </a:lnTo>
                  <a:cubicBezTo>
                    <a:pt x="1891" y="6161"/>
                    <a:pt x="2069" y="6018"/>
                    <a:pt x="2111" y="5816"/>
                  </a:cubicBezTo>
                  <a:cubicBezTo>
                    <a:pt x="2232" y="5262"/>
                    <a:pt x="2452" y="4729"/>
                    <a:pt x="2758" y="4249"/>
                  </a:cubicBezTo>
                  <a:cubicBezTo>
                    <a:pt x="2870" y="4078"/>
                    <a:pt x="2842" y="3852"/>
                    <a:pt x="2699" y="3709"/>
                  </a:cubicBezTo>
                  <a:lnTo>
                    <a:pt x="2125" y="3135"/>
                  </a:lnTo>
                  <a:lnTo>
                    <a:pt x="3138" y="2121"/>
                  </a:lnTo>
                  <a:lnTo>
                    <a:pt x="3712" y="2692"/>
                  </a:lnTo>
                  <a:cubicBezTo>
                    <a:pt x="3795" y="2777"/>
                    <a:pt x="3906" y="2821"/>
                    <a:pt x="4019" y="2821"/>
                  </a:cubicBezTo>
                  <a:cubicBezTo>
                    <a:pt x="4100" y="2821"/>
                    <a:pt x="4183" y="2798"/>
                    <a:pt x="4256" y="2752"/>
                  </a:cubicBezTo>
                  <a:cubicBezTo>
                    <a:pt x="4733" y="2445"/>
                    <a:pt x="5265" y="2222"/>
                    <a:pt x="5822" y="2101"/>
                  </a:cubicBezTo>
                  <a:cubicBezTo>
                    <a:pt x="6021" y="2055"/>
                    <a:pt x="6160" y="1878"/>
                    <a:pt x="6164" y="1676"/>
                  </a:cubicBezTo>
                  <a:lnTo>
                    <a:pt x="6164" y="871"/>
                  </a:lnTo>
                  <a:close/>
                  <a:moveTo>
                    <a:pt x="5725" y="1"/>
                  </a:moveTo>
                  <a:cubicBezTo>
                    <a:pt x="5485" y="1"/>
                    <a:pt x="5290" y="196"/>
                    <a:pt x="5290" y="436"/>
                  </a:cubicBezTo>
                  <a:lnTo>
                    <a:pt x="5290" y="1341"/>
                  </a:lnTo>
                  <a:cubicBezTo>
                    <a:pt x="4872" y="1460"/>
                    <a:pt x="4468" y="1627"/>
                    <a:pt x="4088" y="1839"/>
                  </a:cubicBezTo>
                  <a:lnTo>
                    <a:pt x="3448" y="1199"/>
                  </a:lnTo>
                  <a:cubicBezTo>
                    <a:pt x="3362" y="1113"/>
                    <a:pt x="3251" y="1071"/>
                    <a:pt x="3140" y="1071"/>
                  </a:cubicBezTo>
                  <a:cubicBezTo>
                    <a:pt x="3028" y="1071"/>
                    <a:pt x="2917" y="1113"/>
                    <a:pt x="2831" y="1199"/>
                  </a:cubicBezTo>
                  <a:lnTo>
                    <a:pt x="1202" y="2828"/>
                  </a:lnTo>
                  <a:cubicBezTo>
                    <a:pt x="1031" y="2999"/>
                    <a:pt x="1031" y="3274"/>
                    <a:pt x="1202" y="3445"/>
                  </a:cubicBezTo>
                  <a:lnTo>
                    <a:pt x="1842" y="4085"/>
                  </a:lnTo>
                  <a:cubicBezTo>
                    <a:pt x="1634" y="4468"/>
                    <a:pt x="1466" y="4872"/>
                    <a:pt x="1348" y="5290"/>
                  </a:cubicBezTo>
                  <a:lnTo>
                    <a:pt x="436" y="5290"/>
                  </a:lnTo>
                  <a:cubicBezTo>
                    <a:pt x="195" y="5290"/>
                    <a:pt x="0" y="5485"/>
                    <a:pt x="0" y="5725"/>
                  </a:cubicBezTo>
                  <a:lnTo>
                    <a:pt x="0" y="8030"/>
                  </a:lnTo>
                  <a:cubicBezTo>
                    <a:pt x="0" y="8271"/>
                    <a:pt x="195" y="8466"/>
                    <a:pt x="436" y="8466"/>
                  </a:cubicBezTo>
                  <a:lnTo>
                    <a:pt x="1348" y="8466"/>
                  </a:lnTo>
                  <a:cubicBezTo>
                    <a:pt x="1466" y="8883"/>
                    <a:pt x="1634" y="9284"/>
                    <a:pt x="1846" y="9663"/>
                  </a:cubicBezTo>
                  <a:lnTo>
                    <a:pt x="1202" y="10308"/>
                  </a:lnTo>
                  <a:cubicBezTo>
                    <a:pt x="1031" y="10478"/>
                    <a:pt x="1031" y="10753"/>
                    <a:pt x="1202" y="10924"/>
                  </a:cubicBezTo>
                  <a:lnTo>
                    <a:pt x="2831" y="12554"/>
                  </a:lnTo>
                  <a:cubicBezTo>
                    <a:pt x="2917" y="12639"/>
                    <a:pt x="3028" y="12682"/>
                    <a:pt x="3140" y="12682"/>
                  </a:cubicBezTo>
                  <a:cubicBezTo>
                    <a:pt x="3251" y="12682"/>
                    <a:pt x="3362" y="12639"/>
                    <a:pt x="3448" y="12554"/>
                  </a:cubicBezTo>
                  <a:lnTo>
                    <a:pt x="4092" y="11909"/>
                  </a:lnTo>
                  <a:cubicBezTo>
                    <a:pt x="4471" y="12122"/>
                    <a:pt x="4872" y="12289"/>
                    <a:pt x="5290" y="12407"/>
                  </a:cubicBezTo>
                  <a:lnTo>
                    <a:pt x="5290" y="13320"/>
                  </a:lnTo>
                  <a:cubicBezTo>
                    <a:pt x="5290" y="13560"/>
                    <a:pt x="5485" y="13755"/>
                    <a:pt x="5725" y="13755"/>
                  </a:cubicBezTo>
                  <a:lnTo>
                    <a:pt x="8030" y="13755"/>
                  </a:lnTo>
                  <a:cubicBezTo>
                    <a:pt x="8270" y="13755"/>
                    <a:pt x="8465" y="13560"/>
                    <a:pt x="8465" y="13320"/>
                  </a:cubicBezTo>
                  <a:lnTo>
                    <a:pt x="8465" y="12407"/>
                  </a:lnTo>
                  <a:cubicBezTo>
                    <a:pt x="8883" y="12289"/>
                    <a:pt x="9287" y="12125"/>
                    <a:pt x="9670" y="11913"/>
                  </a:cubicBezTo>
                  <a:lnTo>
                    <a:pt x="10311" y="12557"/>
                  </a:lnTo>
                  <a:cubicBezTo>
                    <a:pt x="10396" y="12641"/>
                    <a:pt x="10508" y="12682"/>
                    <a:pt x="10619" y="12682"/>
                  </a:cubicBezTo>
                  <a:cubicBezTo>
                    <a:pt x="10730" y="12682"/>
                    <a:pt x="10842" y="12641"/>
                    <a:pt x="10927" y="12557"/>
                  </a:cubicBezTo>
                  <a:lnTo>
                    <a:pt x="12557" y="10927"/>
                  </a:lnTo>
                  <a:cubicBezTo>
                    <a:pt x="12727" y="10757"/>
                    <a:pt x="12727" y="10482"/>
                    <a:pt x="12557" y="10311"/>
                  </a:cubicBezTo>
                  <a:lnTo>
                    <a:pt x="11916" y="9667"/>
                  </a:lnTo>
                  <a:cubicBezTo>
                    <a:pt x="12125" y="9287"/>
                    <a:pt x="12296" y="8883"/>
                    <a:pt x="12414" y="8466"/>
                  </a:cubicBezTo>
                  <a:lnTo>
                    <a:pt x="13319" y="8466"/>
                  </a:lnTo>
                  <a:cubicBezTo>
                    <a:pt x="13560" y="8466"/>
                    <a:pt x="13755" y="8271"/>
                    <a:pt x="13755" y="8030"/>
                  </a:cubicBezTo>
                  <a:lnTo>
                    <a:pt x="13755" y="5725"/>
                  </a:lnTo>
                  <a:cubicBezTo>
                    <a:pt x="13755" y="5485"/>
                    <a:pt x="13560" y="5290"/>
                    <a:pt x="13319" y="5290"/>
                  </a:cubicBezTo>
                  <a:lnTo>
                    <a:pt x="12417" y="5290"/>
                  </a:lnTo>
                  <a:cubicBezTo>
                    <a:pt x="12299" y="4869"/>
                    <a:pt x="12128" y="4465"/>
                    <a:pt x="11919" y="4082"/>
                  </a:cubicBezTo>
                  <a:lnTo>
                    <a:pt x="12557" y="3445"/>
                  </a:lnTo>
                  <a:cubicBezTo>
                    <a:pt x="12727" y="3274"/>
                    <a:pt x="12727" y="2999"/>
                    <a:pt x="12557" y="2828"/>
                  </a:cubicBezTo>
                  <a:lnTo>
                    <a:pt x="10927" y="1199"/>
                  </a:lnTo>
                  <a:cubicBezTo>
                    <a:pt x="10842" y="1113"/>
                    <a:pt x="10730" y="1071"/>
                    <a:pt x="10619" y="1071"/>
                  </a:cubicBezTo>
                  <a:cubicBezTo>
                    <a:pt x="10508" y="1071"/>
                    <a:pt x="10396" y="1113"/>
                    <a:pt x="10311" y="1199"/>
                  </a:cubicBezTo>
                  <a:lnTo>
                    <a:pt x="9674" y="1836"/>
                  </a:lnTo>
                  <a:cubicBezTo>
                    <a:pt x="9291" y="1623"/>
                    <a:pt x="8887" y="1456"/>
                    <a:pt x="8465" y="1338"/>
                  </a:cubicBezTo>
                  <a:lnTo>
                    <a:pt x="8465" y="436"/>
                  </a:lnTo>
                  <a:cubicBezTo>
                    <a:pt x="8465" y="196"/>
                    <a:pt x="8270" y="1"/>
                    <a:pt x="8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7190257" y="2232241"/>
              <a:ext cx="119998" cy="115477"/>
            </a:xfrm>
            <a:custGeom>
              <a:rect b="b" l="l" r="r" t="t"/>
              <a:pathLst>
                <a:path extrusionOk="0" h="5398" w="5610">
                  <a:moveTo>
                    <a:pt x="2913" y="872"/>
                  </a:moveTo>
                  <a:cubicBezTo>
                    <a:pt x="3148" y="872"/>
                    <a:pt x="3385" y="917"/>
                    <a:pt x="3611" y="1010"/>
                  </a:cubicBezTo>
                  <a:cubicBezTo>
                    <a:pt x="4293" y="1292"/>
                    <a:pt x="4739" y="1961"/>
                    <a:pt x="4739" y="2699"/>
                  </a:cubicBezTo>
                  <a:cubicBezTo>
                    <a:pt x="4739" y="3709"/>
                    <a:pt x="3921" y="4527"/>
                    <a:pt x="2911" y="4527"/>
                  </a:cubicBezTo>
                  <a:cubicBezTo>
                    <a:pt x="2173" y="4527"/>
                    <a:pt x="1504" y="4081"/>
                    <a:pt x="1222" y="3399"/>
                  </a:cubicBezTo>
                  <a:cubicBezTo>
                    <a:pt x="940" y="2716"/>
                    <a:pt x="1097" y="1930"/>
                    <a:pt x="1619" y="1407"/>
                  </a:cubicBezTo>
                  <a:cubicBezTo>
                    <a:pt x="1969" y="1058"/>
                    <a:pt x="2437" y="872"/>
                    <a:pt x="2913" y="872"/>
                  </a:cubicBezTo>
                  <a:close/>
                  <a:moveTo>
                    <a:pt x="2911" y="0"/>
                  </a:moveTo>
                  <a:cubicBezTo>
                    <a:pt x="1821" y="0"/>
                    <a:pt x="836" y="659"/>
                    <a:pt x="418" y="1668"/>
                  </a:cubicBezTo>
                  <a:cubicBezTo>
                    <a:pt x="0" y="2675"/>
                    <a:pt x="230" y="3834"/>
                    <a:pt x="1003" y="4607"/>
                  </a:cubicBezTo>
                  <a:cubicBezTo>
                    <a:pt x="1520" y="5124"/>
                    <a:pt x="2209" y="5398"/>
                    <a:pt x="2911" y="5398"/>
                  </a:cubicBezTo>
                  <a:cubicBezTo>
                    <a:pt x="3259" y="5398"/>
                    <a:pt x="3611" y="5331"/>
                    <a:pt x="3945" y="5192"/>
                  </a:cubicBezTo>
                  <a:cubicBezTo>
                    <a:pt x="4952" y="4774"/>
                    <a:pt x="5610" y="3792"/>
                    <a:pt x="5610" y="2699"/>
                  </a:cubicBezTo>
                  <a:cubicBezTo>
                    <a:pt x="5610" y="1209"/>
                    <a:pt x="4401" y="4"/>
                    <a:pt x="2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7128718" y="2166160"/>
              <a:ext cx="247675" cy="247704"/>
            </a:xfrm>
            <a:custGeom>
              <a:rect b="b" l="l" r="r" t="t"/>
              <a:pathLst>
                <a:path extrusionOk="0" h="11579" w="11579">
                  <a:moveTo>
                    <a:pt x="6314" y="871"/>
                  </a:moveTo>
                  <a:lnTo>
                    <a:pt x="6314" y="1467"/>
                  </a:lnTo>
                  <a:cubicBezTo>
                    <a:pt x="6314" y="1672"/>
                    <a:pt x="6457" y="1850"/>
                    <a:pt x="6655" y="1892"/>
                  </a:cubicBezTo>
                  <a:cubicBezTo>
                    <a:pt x="7111" y="1993"/>
                    <a:pt x="7543" y="2174"/>
                    <a:pt x="7933" y="2424"/>
                  </a:cubicBezTo>
                  <a:cubicBezTo>
                    <a:pt x="8006" y="2471"/>
                    <a:pt x="8088" y="2494"/>
                    <a:pt x="8168" y="2494"/>
                  </a:cubicBezTo>
                  <a:cubicBezTo>
                    <a:pt x="8281" y="2494"/>
                    <a:pt x="8391" y="2450"/>
                    <a:pt x="8476" y="2365"/>
                  </a:cubicBezTo>
                  <a:lnTo>
                    <a:pt x="8898" y="1944"/>
                  </a:lnTo>
                  <a:lnTo>
                    <a:pt x="9636" y="2682"/>
                  </a:lnTo>
                  <a:lnTo>
                    <a:pt x="9214" y="3107"/>
                  </a:lnTo>
                  <a:cubicBezTo>
                    <a:pt x="9072" y="3250"/>
                    <a:pt x="9047" y="3476"/>
                    <a:pt x="9155" y="3647"/>
                  </a:cubicBezTo>
                  <a:cubicBezTo>
                    <a:pt x="9406" y="4040"/>
                    <a:pt x="9587" y="4472"/>
                    <a:pt x="9688" y="4928"/>
                  </a:cubicBezTo>
                  <a:cubicBezTo>
                    <a:pt x="9730" y="5126"/>
                    <a:pt x="9907" y="5269"/>
                    <a:pt x="10113" y="5269"/>
                  </a:cubicBezTo>
                  <a:lnTo>
                    <a:pt x="10708" y="5269"/>
                  </a:lnTo>
                  <a:lnTo>
                    <a:pt x="10708" y="6310"/>
                  </a:lnTo>
                  <a:lnTo>
                    <a:pt x="10109" y="6310"/>
                  </a:lnTo>
                  <a:cubicBezTo>
                    <a:pt x="9904" y="6310"/>
                    <a:pt x="9730" y="6453"/>
                    <a:pt x="9685" y="6652"/>
                  </a:cubicBezTo>
                  <a:cubicBezTo>
                    <a:pt x="9584" y="7108"/>
                    <a:pt x="9406" y="7539"/>
                    <a:pt x="9155" y="7933"/>
                  </a:cubicBezTo>
                  <a:cubicBezTo>
                    <a:pt x="9044" y="8104"/>
                    <a:pt x="9068" y="8330"/>
                    <a:pt x="9214" y="8476"/>
                  </a:cubicBezTo>
                  <a:lnTo>
                    <a:pt x="9636" y="8897"/>
                  </a:lnTo>
                  <a:lnTo>
                    <a:pt x="8898" y="9639"/>
                  </a:lnTo>
                  <a:lnTo>
                    <a:pt x="8473" y="9214"/>
                  </a:lnTo>
                  <a:cubicBezTo>
                    <a:pt x="8388" y="9129"/>
                    <a:pt x="8277" y="9086"/>
                    <a:pt x="8165" y="9086"/>
                  </a:cubicBezTo>
                  <a:cubicBezTo>
                    <a:pt x="8084" y="9086"/>
                    <a:pt x="8003" y="9108"/>
                    <a:pt x="7930" y="9155"/>
                  </a:cubicBezTo>
                  <a:cubicBezTo>
                    <a:pt x="7540" y="9402"/>
                    <a:pt x="7108" y="9583"/>
                    <a:pt x="6652" y="9681"/>
                  </a:cubicBezTo>
                  <a:cubicBezTo>
                    <a:pt x="6453" y="9726"/>
                    <a:pt x="6310" y="9904"/>
                    <a:pt x="6310" y="10106"/>
                  </a:cubicBezTo>
                  <a:lnTo>
                    <a:pt x="6310" y="10708"/>
                  </a:lnTo>
                  <a:lnTo>
                    <a:pt x="5266" y="10708"/>
                  </a:lnTo>
                  <a:lnTo>
                    <a:pt x="5266" y="10102"/>
                  </a:lnTo>
                  <a:cubicBezTo>
                    <a:pt x="5266" y="9900"/>
                    <a:pt x="5123" y="9723"/>
                    <a:pt x="4925" y="9677"/>
                  </a:cubicBezTo>
                  <a:cubicBezTo>
                    <a:pt x="4472" y="9580"/>
                    <a:pt x="4040" y="9399"/>
                    <a:pt x="3650" y="9148"/>
                  </a:cubicBezTo>
                  <a:cubicBezTo>
                    <a:pt x="3578" y="9103"/>
                    <a:pt x="3496" y="9081"/>
                    <a:pt x="3415" y="9081"/>
                  </a:cubicBezTo>
                  <a:cubicBezTo>
                    <a:pt x="3302" y="9081"/>
                    <a:pt x="3190" y="9124"/>
                    <a:pt x="3107" y="9207"/>
                  </a:cubicBezTo>
                  <a:lnTo>
                    <a:pt x="2679" y="9636"/>
                  </a:lnTo>
                  <a:lnTo>
                    <a:pt x="1940" y="8897"/>
                  </a:lnTo>
                  <a:lnTo>
                    <a:pt x="2369" y="8469"/>
                  </a:lnTo>
                  <a:cubicBezTo>
                    <a:pt x="2512" y="8323"/>
                    <a:pt x="2536" y="8100"/>
                    <a:pt x="2428" y="7926"/>
                  </a:cubicBezTo>
                  <a:cubicBezTo>
                    <a:pt x="2177" y="7536"/>
                    <a:pt x="2000" y="7104"/>
                    <a:pt x="1902" y="6652"/>
                  </a:cubicBezTo>
                  <a:cubicBezTo>
                    <a:pt x="1857" y="6453"/>
                    <a:pt x="1679" y="6310"/>
                    <a:pt x="1477" y="6310"/>
                  </a:cubicBezTo>
                  <a:lnTo>
                    <a:pt x="871" y="6310"/>
                  </a:lnTo>
                  <a:lnTo>
                    <a:pt x="871" y="5266"/>
                  </a:lnTo>
                  <a:lnTo>
                    <a:pt x="1474" y="5266"/>
                  </a:lnTo>
                  <a:cubicBezTo>
                    <a:pt x="1679" y="5266"/>
                    <a:pt x="1857" y="5123"/>
                    <a:pt x="1899" y="4925"/>
                  </a:cubicBezTo>
                  <a:cubicBezTo>
                    <a:pt x="2000" y="4472"/>
                    <a:pt x="2177" y="4037"/>
                    <a:pt x="2428" y="3647"/>
                  </a:cubicBezTo>
                  <a:cubicBezTo>
                    <a:pt x="2536" y="3476"/>
                    <a:pt x="2512" y="3250"/>
                    <a:pt x="2369" y="3103"/>
                  </a:cubicBezTo>
                  <a:lnTo>
                    <a:pt x="1944" y="2679"/>
                  </a:lnTo>
                  <a:lnTo>
                    <a:pt x="2682" y="1940"/>
                  </a:lnTo>
                  <a:lnTo>
                    <a:pt x="3107" y="2365"/>
                  </a:lnTo>
                  <a:cubicBezTo>
                    <a:pt x="3192" y="2448"/>
                    <a:pt x="3302" y="2491"/>
                    <a:pt x="3413" y="2491"/>
                  </a:cubicBezTo>
                  <a:cubicBezTo>
                    <a:pt x="3495" y="2491"/>
                    <a:pt x="3577" y="2468"/>
                    <a:pt x="3650" y="2421"/>
                  </a:cubicBezTo>
                  <a:cubicBezTo>
                    <a:pt x="4040" y="2170"/>
                    <a:pt x="4475" y="1993"/>
                    <a:pt x="4928" y="1892"/>
                  </a:cubicBezTo>
                  <a:cubicBezTo>
                    <a:pt x="5127" y="1846"/>
                    <a:pt x="5269" y="1672"/>
                    <a:pt x="5269" y="1467"/>
                  </a:cubicBezTo>
                  <a:lnTo>
                    <a:pt x="5269" y="871"/>
                  </a:lnTo>
                  <a:close/>
                  <a:moveTo>
                    <a:pt x="4831" y="1"/>
                  </a:moveTo>
                  <a:cubicBezTo>
                    <a:pt x="4590" y="1"/>
                    <a:pt x="4395" y="192"/>
                    <a:pt x="4395" y="436"/>
                  </a:cubicBezTo>
                  <a:lnTo>
                    <a:pt x="4395" y="1133"/>
                  </a:lnTo>
                  <a:cubicBezTo>
                    <a:pt x="4078" y="1227"/>
                    <a:pt x="3772" y="1352"/>
                    <a:pt x="3483" y="1512"/>
                  </a:cubicBezTo>
                  <a:lnTo>
                    <a:pt x="2989" y="1018"/>
                  </a:lnTo>
                  <a:cubicBezTo>
                    <a:pt x="2903" y="932"/>
                    <a:pt x="2792" y="890"/>
                    <a:pt x="2680" y="890"/>
                  </a:cubicBezTo>
                  <a:cubicBezTo>
                    <a:pt x="2569" y="890"/>
                    <a:pt x="2458" y="932"/>
                    <a:pt x="2372" y="1018"/>
                  </a:cubicBezTo>
                  <a:lnTo>
                    <a:pt x="1018" y="2372"/>
                  </a:lnTo>
                  <a:cubicBezTo>
                    <a:pt x="847" y="2543"/>
                    <a:pt x="847" y="2818"/>
                    <a:pt x="1018" y="2988"/>
                  </a:cubicBezTo>
                  <a:lnTo>
                    <a:pt x="1516" y="3483"/>
                  </a:lnTo>
                  <a:cubicBezTo>
                    <a:pt x="1355" y="3775"/>
                    <a:pt x="1230" y="4082"/>
                    <a:pt x="1136" y="4399"/>
                  </a:cubicBezTo>
                  <a:lnTo>
                    <a:pt x="436" y="4399"/>
                  </a:lnTo>
                  <a:cubicBezTo>
                    <a:pt x="196" y="4399"/>
                    <a:pt x="1" y="4590"/>
                    <a:pt x="1" y="4834"/>
                  </a:cubicBezTo>
                  <a:lnTo>
                    <a:pt x="1" y="6749"/>
                  </a:lnTo>
                  <a:cubicBezTo>
                    <a:pt x="1" y="6989"/>
                    <a:pt x="196" y="7184"/>
                    <a:pt x="436" y="7184"/>
                  </a:cubicBezTo>
                  <a:lnTo>
                    <a:pt x="1140" y="7184"/>
                  </a:lnTo>
                  <a:cubicBezTo>
                    <a:pt x="1234" y="7498"/>
                    <a:pt x="1359" y="7804"/>
                    <a:pt x="1516" y="8093"/>
                  </a:cubicBezTo>
                  <a:lnTo>
                    <a:pt x="1018" y="8591"/>
                  </a:lnTo>
                  <a:cubicBezTo>
                    <a:pt x="847" y="8762"/>
                    <a:pt x="847" y="9037"/>
                    <a:pt x="1018" y="9207"/>
                  </a:cubicBezTo>
                  <a:lnTo>
                    <a:pt x="2372" y="10562"/>
                  </a:lnTo>
                  <a:cubicBezTo>
                    <a:pt x="2458" y="10645"/>
                    <a:pt x="2569" y="10687"/>
                    <a:pt x="2680" y="10687"/>
                  </a:cubicBezTo>
                  <a:cubicBezTo>
                    <a:pt x="2792" y="10687"/>
                    <a:pt x="2903" y="10645"/>
                    <a:pt x="2989" y="10562"/>
                  </a:cubicBezTo>
                  <a:lnTo>
                    <a:pt x="3486" y="10064"/>
                  </a:lnTo>
                  <a:cubicBezTo>
                    <a:pt x="3775" y="10221"/>
                    <a:pt x="4082" y="10346"/>
                    <a:pt x="4395" y="10440"/>
                  </a:cubicBezTo>
                  <a:lnTo>
                    <a:pt x="4395" y="11143"/>
                  </a:lnTo>
                  <a:cubicBezTo>
                    <a:pt x="4395" y="11384"/>
                    <a:pt x="4590" y="11579"/>
                    <a:pt x="4831" y="11579"/>
                  </a:cubicBezTo>
                  <a:lnTo>
                    <a:pt x="6746" y="11579"/>
                  </a:lnTo>
                  <a:cubicBezTo>
                    <a:pt x="6986" y="11579"/>
                    <a:pt x="7181" y="11384"/>
                    <a:pt x="7181" y="11143"/>
                  </a:cubicBezTo>
                  <a:lnTo>
                    <a:pt x="7181" y="10443"/>
                  </a:lnTo>
                  <a:cubicBezTo>
                    <a:pt x="7498" y="10349"/>
                    <a:pt x="7804" y="10221"/>
                    <a:pt x="8097" y="10064"/>
                  </a:cubicBezTo>
                  <a:lnTo>
                    <a:pt x="8591" y="10562"/>
                  </a:lnTo>
                  <a:cubicBezTo>
                    <a:pt x="8676" y="10645"/>
                    <a:pt x="8788" y="10687"/>
                    <a:pt x="8899" y="10687"/>
                  </a:cubicBezTo>
                  <a:cubicBezTo>
                    <a:pt x="9011" y="10687"/>
                    <a:pt x="9122" y="10645"/>
                    <a:pt x="9207" y="10562"/>
                  </a:cubicBezTo>
                  <a:lnTo>
                    <a:pt x="10562" y="9207"/>
                  </a:lnTo>
                  <a:cubicBezTo>
                    <a:pt x="10729" y="9037"/>
                    <a:pt x="10729" y="8762"/>
                    <a:pt x="10562" y="8591"/>
                  </a:cubicBezTo>
                  <a:lnTo>
                    <a:pt x="10068" y="8097"/>
                  </a:lnTo>
                  <a:cubicBezTo>
                    <a:pt x="10224" y="7804"/>
                    <a:pt x="10350" y="7498"/>
                    <a:pt x="10447" y="7181"/>
                  </a:cubicBezTo>
                  <a:lnTo>
                    <a:pt x="11143" y="7181"/>
                  </a:lnTo>
                  <a:cubicBezTo>
                    <a:pt x="11384" y="7181"/>
                    <a:pt x="11579" y="6986"/>
                    <a:pt x="11579" y="6746"/>
                  </a:cubicBezTo>
                  <a:lnTo>
                    <a:pt x="11579" y="4830"/>
                  </a:lnTo>
                  <a:cubicBezTo>
                    <a:pt x="11579" y="4590"/>
                    <a:pt x="11384" y="4395"/>
                    <a:pt x="11143" y="4395"/>
                  </a:cubicBezTo>
                  <a:lnTo>
                    <a:pt x="10447" y="4395"/>
                  </a:lnTo>
                  <a:cubicBezTo>
                    <a:pt x="10353" y="4078"/>
                    <a:pt x="10224" y="3772"/>
                    <a:pt x="10068" y="3479"/>
                  </a:cubicBezTo>
                  <a:lnTo>
                    <a:pt x="10558" y="2988"/>
                  </a:lnTo>
                  <a:cubicBezTo>
                    <a:pt x="10729" y="2818"/>
                    <a:pt x="10729" y="2543"/>
                    <a:pt x="10558" y="2372"/>
                  </a:cubicBezTo>
                  <a:lnTo>
                    <a:pt x="9204" y="1018"/>
                  </a:lnTo>
                  <a:cubicBezTo>
                    <a:pt x="9119" y="932"/>
                    <a:pt x="9007" y="890"/>
                    <a:pt x="8896" y="890"/>
                  </a:cubicBezTo>
                  <a:cubicBezTo>
                    <a:pt x="8784" y="890"/>
                    <a:pt x="8673" y="932"/>
                    <a:pt x="8588" y="1018"/>
                  </a:cubicBezTo>
                  <a:lnTo>
                    <a:pt x="8097" y="1512"/>
                  </a:lnTo>
                  <a:cubicBezTo>
                    <a:pt x="7808" y="1352"/>
                    <a:pt x="7498" y="1227"/>
                    <a:pt x="7181" y="1133"/>
                  </a:cubicBezTo>
                  <a:lnTo>
                    <a:pt x="7181" y="436"/>
                  </a:lnTo>
                  <a:cubicBezTo>
                    <a:pt x="7181" y="192"/>
                    <a:pt x="6986" y="1"/>
                    <a:pt x="67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7470295" y="2212282"/>
              <a:ext cx="89025" cy="85656"/>
            </a:xfrm>
            <a:custGeom>
              <a:rect b="b" l="l" r="r" t="t"/>
              <a:pathLst>
                <a:path extrusionOk="0" h="4004" w="4162">
                  <a:moveTo>
                    <a:pt x="2152" y="867"/>
                  </a:moveTo>
                  <a:cubicBezTo>
                    <a:pt x="2733" y="867"/>
                    <a:pt x="3291" y="1319"/>
                    <a:pt x="3291" y="2002"/>
                  </a:cubicBezTo>
                  <a:cubicBezTo>
                    <a:pt x="3291" y="2626"/>
                    <a:pt x="2783" y="3134"/>
                    <a:pt x="2159" y="3134"/>
                  </a:cubicBezTo>
                  <a:cubicBezTo>
                    <a:pt x="1150" y="3134"/>
                    <a:pt x="645" y="1915"/>
                    <a:pt x="1359" y="1202"/>
                  </a:cubicBezTo>
                  <a:cubicBezTo>
                    <a:pt x="1590" y="971"/>
                    <a:pt x="1873" y="867"/>
                    <a:pt x="2152" y="867"/>
                  </a:cubicBezTo>
                  <a:close/>
                  <a:moveTo>
                    <a:pt x="2159" y="0"/>
                  </a:moveTo>
                  <a:cubicBezTo>
                    <a:pt x="1348" y="0"/>
                    <a:pt x="620" y="488"/>
                    <a:pt x="310" y="1236"/>
                  </a:cubicBezTo>
                  <a:cubicBezTo>
                    <a:pt x="1" y="1982"/>
                    <a:pt x="171" y="2845"/>
                    <a:pt x="742" y="3416"/>
                  </a:cubicBezTo>
                  <a:cubicBezTo>
                    <a:pt x="1127" y="3800"/>
                    <a:pt x="1638" y="4004"/>
                    <a:pt x="2159" y="4004"/>
                  </a:cubicBezTo>
                  <a:cubicBezTo>
                    <a:pt x="2417" y="4004"/>
                    <a:pt x="2678" y="3954"/>
                    <a:pt x="2925" y="3851"/>
                  </a:cubicBezTo>
                  <a:cubicBezTo>
                    <a:pt x="3674" y="3542"/>
                    <a:pt x="4162" y="2810"/>
                    <a:pt x="4162" y="2002"/>
                  </a:cubicBezTo>
                  <a:cubicBezTo>
                    <a:pt x="4162" y="895"/>
                    <a:pt x="3263" y="0"/>
                    <a:pt x="2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7427537" y="2166160"/>
              <a:ext cx="177815" cy="177900"/>
            </a:xfrm>
            <a:custGeom>
              <a:rect b="b" l="l" r="r" t="t"/>
              <a:pathLst>
                <a:path extrusionOk="0" h="8316" w="8313">
                  <a:moveTo>
                    <a:pt x="4594" y="871"/>
                  </a:moveTo>
                  <a:lnTo>
                    <a:pt x="4594" y="1206"/>
                  </a:lnTo>
                  <a:cubicBezTo>
                    <a:pt x="4594" y="1397"/>
                    <a:pt x="4723" y="1568"/>
                    <a:pt x="4907" y="1624"/>
                  </a:cubicBezTo>
                  <a:cubicBezTo>
                    <a:pt x="5308" y="1742"/>
                    <a:pt x="5677" y="1954"/>
                    <a:pt x="5980" y="2243"/>
                  </a:cubicBezTo>
                  <a:cubicBezTo>
                    <a:pt x="6063" y="2322"/>
                    <a:pt x="6172" y="2364"/>
                    <a:pt x="6282" y="2364"/>
                  </a:cubicBezTo>
                  <a:cubicBezTo>
                    <a:pt x="6357" y="2364"/>
                    <a:pt x="6431" y="2345"/>
                    <a:pt x="6498" y="2306"/>
                  </a:cubicBezTo>
                  <a:lnTo>
                    <a:pt x="6787" y="2139"/>
                  </a:lnTo>
                  <a:lnTo>
                    <a:pt x="7223" y="2891"/>
                  </a:lnTo>
                  <a:lnTo>
                    <a:pt x="6934" y="3058"/>
                  </a:lnTo>
                  <a:cubicBezTo>
                    <a:pt x="6766" y="3156"/>
                    <a:pt x="6683" y="3347"/>
                    <a:pt x="6728" y="3535"/>
                  </a:cubicBezTo>
                  <a:lnTo>
                    <a:pt x="6728" y="3539"/>
                  </a:lnTo>
                  <a:cubicBezTo>
                    <a:pt x="6826" y="3946"/>
                    <a:pt x="6826" y="4371"/>
                    <a:pt x="6728" y="4778"/>
                  </a:cubicBezTo>
                  <a:cubicBezTo>
                    <a:pt x="6683" y="4966"/>
                    <a:pt x="6766" y="5161"/>
                    <a:pt x="6934" y="5259"/>
                  </a:cubicBezTo>
                  <a:lnTo>
                    <a:pt x="7223" y="5426"/>
                  </a:lnTo>
                  <a:lnTo>
                    <a:pt x="6787" y="6178"/>
                  </a:lnTo>
                  <a:lnTo>
                    <a:pt x="6498" y="6011"/>
                  </a:lnTo>
                  <a:cubicBezTo>
                    <a:pt x="6431" y="5973"/>
                    <a:pt x="6356" y="5954"/>
                    <a:pt x="6281" y="5954"/>
                  </a:cubicBezTo>
                  <a:cubicBezTo>
                    <a:pt x="6171" y="5954"/>
                    <a:pt x="6063" y="5995"/>
                    <a:pt x="5980" y="6074"/>
                  </a:cubicBezTo>
                  <a:cubicBezTo>
                    <a:pt x="5677" y="6363"/>
                    <a:pt x="5308" y="6575"/>
                    <a:pt x="4907" y="6693"/>
                  </a:cubicBezTo>
                  <a:cubicBezTo>
                    <a:pt x="4719" y="6746"/>
                    <a:pt x="4594" y="6916"/>
                    <a:pt x="4594" y="7111"/>
                  </a:cubicBezTo>
                  <a:lnTo>
                    <a:pt x="4594" y="7445"/>
                  </a:lnTo>
                  <a:lnTo>
                    <a:pt x="3723" y="7445"/>
                  </a:lnTo>
                  <a:lnTo>
                    <a:pt x="3723" y="7111"/>
                  </a:lnTo>
                  <a:cubicBezTo>
                    <a:pt x="3723" y="6916"/>
                    <a:pt x="3594" y="6746"/>
                    <a:pt x="3410" y="6693"/>
                  </a:cubicBezTo>
                  <a:cubicBezTo>
                    <a:pt x="3009" y="6571"/>
                    <a:pt x="2640" y="6359"/>
                    <a:pt x="2337" y="6074"/>
                  </a:cubicBezTo>
                  <a:cubicBezTo>
                    <a:pt x="2255" y="5993"/>
                    <a:pt x="2146" y="5952"/>
                    <a:pt x="2037" y="5952"/>
                  </a:cubicBezTo>
                  <a:cubicBezTo>
                    <a:pt x="1962" y="5952"/>
                    <a:pt x="1887" y="5971"/>
                    <a:pt x="1819" y="6011"/>
                  </a:cubicBezTo>
                  <a:lnTo>
                    <a:pt x="1530" y="6178"/>
                  </a:lnTo>
                  <a:lnTo>
                    <a:pt x="1094" y="5422"/>
                  </a:lnTo>
                  <a:lnTo>
                    <a:pt x="1383" y="5255"/>
                  </a:lnTo>
                  <a:cubicBezTo>
                    <a:pt x="1550" y="5161"/>
                    <a:pt x="1634" y="4966"/>
                    <a:pt x="1589" y="4778"/>
                  </a:cubicBezTo>
                  <a:cubicBezTo>
                    <a:pt x="1491" y="4371"/>
                    <a:pt x="1491" y="3943"/>
                    <a:pt x="1589" y="3535"/>
                  </a:cubicBezTo>
                  <a:cubicBezTo>
                    <a:pt x="1634" y="3347"/>
                    <a:pt x="1550" y="3152"/>
                    <a:pt x="1383" y="3058"/>
                  </a:cubicBezTo>
                  <a:lnTo>
                    <a:pt x="1094" y="2891"/>
                  </a:lnTo>
                  <a:lnTo>
                    <a:pt x="1530" y="2135"/>
                  </a:lnTo>
                  <a:lnTo>
                    <a:pt x="1819" y="2303"/>
                  </a:lnTo>
                  <a:cubicBezTo>
                    <a:pt x="1887" y="2342"/>
                    <a:pt x="1963" y="2362"/>
                    <a:pt x="2039" y="2362"/>
                  </a:cubicBezTo>
                  <a:cubicBezTo>
                    <a:pt x="2147" y="2362"/>
                    <a:pt x="2255" y="2321"/>
                    <a:pt x="2337" y="2243"/>
                  </a:cubicBezTo>
                  <a:cubicBezTo>
                    <a:pt x="2640" y="1954"/>
                    <a:pt x="3009" y="1742"/>
                    <a:pt x="3410" y="1620"/>
                  </a:cubicBezTo>
                  <a:cubicBezTo>
                    <a:pt x="3598" y="1568"/>
                    <a:pt x="3723" y="1397"/>
                    <a:pt x="3723" y="1202"/>
                  </a:cubicBezTo>
                  <a:lnTo>
                    <a:pt x="3723" y="871"/>
                  </a:lnTo>
                  <a:close/>
                  <a:moveTo>
                    <a:pt x="3288" y="1"/>
                  </a:moveTo>
                  <a:cubicBezTo>
                    <a:pt x="3048" y="1"/>
                    <a:pt x="2853" y="196"/>
                    <a:pt x="2853" y="436"/>
                  </a:cubicBezTo>
                  <a:lnTo>
                    <a:pt x="2853" y="896"/>
                  </a:lnTo>
                  <a:cubicBezTo>
                    <a:pt x="2539" y="1021"/>
                    <a:pt x="2250" y="1188"/>
                    <a:pt x="1986" y="1397"/>
                  </a:cubicBezTo>
                  <a:lnTo>
                    <a:pt x="1585" y="1164"/>
                  </a:lnTo>
                  <a:cubicBezTo>
                    <a:pt x="1518" y="1125"/>
                    <a:pt x="1443" y="1106"/>
                    <a:pt x="1370" y="1106"/>
                  </a:cubicBezTo>
                  <a:cubicBezTo>
                    <a:pt x="1220" y="1106"/>
                    <a:pt x="1073" y="1184"/>
                    <a:pt x="993" y="1324"/>
                  </a:cubicBezTo>
                  <a:lnTo>
                    <a:pt x="123" y="2832"/>
                  </a:lnTo>
                  <a:cubicBezTo>
                    <a:pt x="1" y="3041"/>
                    <a:pt x="74" y="3305"/>
                    <a:pt x="279" y="3427"/>
                  </a:cubicBezTo>
                  <a:lnTo>
                    <a:pt x="680" y="3657"/>
                  </a:lnTo>
                  <a:cubicBezTo>
                    <a:pt x="631" y="3988"/>
                    <a:pt x="631" y="4326"/>
                    <a:pt x="680" y="4656"/>
                  </a:cubicBezTo>
                  <a:lnTo>
                    <a:pt x="279" y="4886"/>
                  </a:lnTo>
                  <a:cubicBezTo>
                    <a:pt x="74" y="5008"/>
                    <a:pt x="1" y="5273"/>
                    <a:pt x="123" y="5482"/>
                  </a:cubicBezTo>
                  <a:lnTo>
                    <a:pt x="993" y="6989"/>
                  </a:lnTo>
                  <a:cubicBezTo>
                    <a:pt x="1073" y="7130"/>
                    <a:pt x="1220" y="7207"/>
                    <a:pt x="1370" y="7207"/>
                  </a:cubicBezTo>
                  <a:cubicBezTo>
                    <a:pt x="1443" y="7207"/>
                    <a:pt x="1518" y="7188"/>
                    <a:pt x="1585" y="7150"/>
                  </a:cubicBezTo>
                  <a:lnTo>
                    <a:pt x="1986" y="6920"/>
                  </a:lnTo>
                  <a:cubicBezTo>
                    <a:pt x="2250" y="7125"/>
                    <a:pt x="2539" y="7296"/>
                    <a:pt x="2853" y="7421"/>
                  </a:cubicBezTo>
                  <a:lnTo>
                    <a:pt x="2853" y="7881"/>
                  </a:lnTo>
                  <a:cubicBezTo>
                    <a:pt x="2853" y="8121"/>
                    <a:pt x="3048" y="8316"/>
                    <a:pt x="3288" y="8316"/>
                  </a:cubicBezTo>
                  <a:lnTo>
                    <a:pt x="5029" y="8316"/>
                  </a:lnTo>
                  <a:cubicBezTo>
                    <a:pt x="5269" y="8316"/>
                    <a:pt x="5464" y="8121"/>
                    <a:pt x="5464" y="7881"/>
                  </a:cubicBezTo>
                  <a:lnTo>
                    <a:pt x="5464" y="7421"/>
                  </a:lnTo>
                  <a:cubicBezTo>
                    <a:pt x="5774" y="7296"/>
                    <a:pt x="6067" y="7125"/>
                    <a:pt x="6328" y="6920"/>
                  </a:cubicBezTo>
                  <a:lnTo>
                    <a:pt x="6728" y="7150"/>
                  </a:lnTo>
                  <a:cubicBezTo>
                    <a:pt x="6797" y="7188"/>
                    <a:pt x="6872" y="7207"/>
                    <a:pt x="6945" y="7207"/>
                  </a:cubicBezTo>
                  <a:cubicBezTo>
                    <a:pt x="7096" y="7207"/>
                    <a:pt x="7242" y="7130"/>
                    <a:pt x="7324" y="6989"/>
                  </a:cubicBezTo>
                  <a:lnTo>
                    <a:pt x="8194" y="5482"/>
                  </a:lnTo>
                  <a:cubicBezTo>
                    <a:pt x="8313" y="5273"/>
                    <a:pt x="8243" y="5008"/>
                    <a:pt x="8034" y="4886"/>
                  </a:cubicBezTo>
                  <a:lnTo>
                    <a:pt x="7637" y="4656"/>
                  </a:lnTo>
                  <a:cubicBezTo>
                    <a:pt x="7682" y="4326"/>
                    <a:pt x="7682" y="3988"/>
                    <a:pt x="7637" y="3657"/>
                  </a:cubicBezTo>
                  <a:lnTo>
                    <a:pt x="8034" y="3427"/>
                  </a:lnTo>
                  <a:cubicBezTo>
                    <a:pt x="8243" y="3305"/>
                    <a:pt x="8313" y="3041"/>
                    <a:pt x="8194" y="2832"/>
                  </a:cubicBezTo>
                  <a:lnTo>
                    <a:pt x="7324" y="1324"/>
                  </a:lnTo>
                  <a:cubicBezTo>
                    <a:pt x="7242" y="1184"/>
                    <a:pt x="7096" y="1106"/>
                    <a:pt x="6945" y="1106"/>
                  </a:cubicBezTo>
                  <a:cubicBezTo>
                    <a:pt x="6872" y="1106"/>
                    <a:pt x="6797" y="1125"/>
                    <a:pt x="6728" y="1164"/>
                  </a:cubicBezTo>
                  <a:lnTo>
                    <a:pt x="6328" y="1394"/>
                  </a:lnTo>
                  <a:cubicBezTo>
                    <a:pt x="6067" y="1188"/>
                    <a:pt x="5774" y="1021"/>
                    <a:pt x="5464" y="896"/>
                  </a:cubicBezTo>
                  <a:lnTo>
                    <a:pt x="5464" y="436"/>
                  </a:lnTo>
                  <a:cubicBezTo>
                    <a:pt x="5464" y="196"/>
                    <a:pt x="5269" y="1"/>
                    <a:pt x="5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0" name="Google Shape;590;p13"/>
          <p:cNvSpPr/>
          <p:nvPr/>
        </p:nvSpPr>
        <p:spPr>
          <a:xfrm>
            <a:off x="2890911" y="275874"/>
            <a:ext cx="701739" cy="65582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1" name="Google Shape;591;p13"/>
          <p:cNvGrpSpPr/>
          <p:nvPr/>
        </p:nvGrpSpPr>
        <p:grpSpPr>
          <a:xfrm>
            <a:off x="2997883" y="1877502"/>
            <a:ext cx="497080" cy="471128"/>
            <a:chOff x="3199694" y="2149005"/>
            <a:chExt cx="335638" cy="326475"/>
          </a:xfrm>
        </p:grpSpPr>
        <p:sp>
          <p:nvSpPr>
            <p:cNvPr id="592" name="Google Shape;592;p13"/>
            <p:cNvSpPr/>
            <p:nvPr/>
          </p:nvSpPr>
          <p:spPr>
            <a:xfrm>
              <a:off x="3199694" y="2333956"/>
              <a:ext cx="335638" cy="141524"/>
            </a:xfrm>
            <a:custGeom>
              <a:rect b="b" l="l" r="r" t="t"/>
              <a:pathLst>
                <a:path extrusionOk="0" h="11230" w="22352">
                  <a:moveTo>
                    <a:pt x="2958" y="2757"/>
                  </a:moveTo>
                  <a:cubicBezTo>
                    <a:pt x="3082" y="2757"/>
                    <a:pt x="3206" y="2805"/>
                    <a:pt x="3301" y="2901"/>
                  </a:cubicBezTo>
                  <a:lnTo>
                    <a:pt x="8371" y="7971"/>
                  </a:lnTo>
                  <a:cubicBezTo>
                    <a:pt x="8559" y="8159"/>
                    <a:pt x="8559" y="8465"/>
                    <a:pt x="8371" y="8653"/>
                  </a:cubicBezTo>
                  <a:lnTo>
                    <a:pt x="6846" y="10178"/>
                  </a:lnTo>
                  <a:lnTo>
                    <a:pt x="1094" y="4423"/>
                  </a:lnTo>
                  <a:lnTo>
                    <a:pt x="2615" y="2901"/>
                  </a:lnTo>
                  <a:cubicBezTo>
                    <a:pt x="2711" y="2805"/>
                    <a:pt x="2835" y="2757"/>
                    <a:pt x="2958" y="2757"/>
                  </a:cubicBezTo>
                  <a:close/>
                  <a:moveTo>
                    <a:pt x="20654" y="1"/>
                  </a:moveTo>
                  <a:cubicBezTo>
                    <a:pt x="20237" y="1"/>
                    <a:pt x="19827" y="156"/>
                    <a:pt x="19510" y="450"/>
                  </a:cubicBezTo>
                  <a:lnTo>
                    <a:pt x="15920" y="3796"/>
                  </a:lnTo>
                  <a:cubicBezTo>
                    <a:pt x="15948" y="3065"/>
                    <a:pt x="15485" y="2410"/>
                    <a:pt x="14789" y="2194"/>
                  </a:cubicBezTo>
                  <a:lnTo>
                    <a:pt x="11832" y="1289"/>
                  </a:lnTo>
                  <a:cubicBezTo>
                    <a:pt x="11373" y="1149"/>
                    <a:pt x="10898" y="1080"/>
                    <a:pt x="10425" y="1080"/>
                  </a:cubicBezTo>
                  <a:cubicBezTo>
                    <a:pt x="9847" y="1080"/>
                    <a:pt x="9270" y="1183"/>
                    <a:pt x="8723" y="1390"/>
                  </a:cubicBezTo>
                  <a:lnTo>
                    <a:pt x="4583" y="2957"/>
                  </a:lnTo>
                  <a:lnTo>
                    <a:pt x="3914" y="2288"/>
                  </a:lnTo>
                  <a:cubicBezTo>
                    <a:pt x="3651" y="2024"/>
                    <a:pt x="3305" y="1891"/>
                    <a:pt x="2958" y="1891"/>
                  </a:cubicBezTo>
                  <a:cubicBezTo>
                    <a:pt x="2611" y="1891"/>
                    <a:pt x="2264" y="2024"/>
                    <a:pt x="1999" y="2288"/>
                  </a:cubicBezTo>
                  <a:lnTo>
                    <a:pt x="168" y="4120"/>
                  </a:lnTo>
                  <a:cubicBezTo>
                    <a:pt x="0" y="4287"/>
                    <a:pt x="0" y="4565"/>
                    <a:pt x="168" y="4733"/>
                  </a:cubicBezTo>
                  <a:lnTo>
                    <a:pt x="6540" y="11105"/>
                  </a:lnTo>
                  <a:cubicBezTo>
                    <a:pt x="6623" y="11188"/>
                    <a:pt x="6735" y="11230"/>
                    <a:pt x="6846" y="11230"/>
                  </a:cubicBezTo>
                  <a:cubicBezTo>
                    <a:pt x="6958" y="11230"/>
                    <a:pt x="7069" y="11188"/>
                    <a:pt x="7153" y="11105"/>
                  </a:cubicBezTo>
                  <a:lnTo>
                    <a:pt x="8988" y="9273"/>
                  </a:lnTo>
                  <a:cubicBezTo>
                    <a:pt x="9513" y="8744"/>
                    <a:pt x="9513" y="7887"/>
                    <a:pt x="8988" y="7358"/>
                  </a:cubicBezTo>
                  <a:lnTo>
                    <a:pt x="5258" y="3629"/>
                  </a:lnTo>
                  <a:lnTo>
                    <a:pt x="9033" y="2201"/>
                  </a:lnTo>
                  <a:cubicBezTo>
                    <a:pt x="9480" y="2031"/>
                    <a:pt x="9952" y="1946"/>
                    <a:pt x="10425" y="1946"/>
                  </a:cubicBezTo>
                  <a:cubicBezTo>
                    <a:pt x="10813" y="1946"/>
                    <a:pt x="11202" y="2003"/>
                    <a:pt x="11578" y="2118"/>
                  </a:cubicBezTo>
                  <a:lnTo>
                    <a:pt x="14534" y="3023"/>
                  </a:lnTo>
                  <a:cubicBezTo>
                    <a:pt x="14879" y="3127"/>
                    <a:pt x="15099" y="3472"/>
                    <a:pt x="15043" y="3831"/>
                  </a:cubicBezTo>
                  <a:cubicBezTo>
                    <a:pt x="14991" y="4189"/>
                    <a:pt x="14681" y="4457"/>
                    <a:pt x="14319" y="4457"/>
                  </a:cubicBezTo>
                  <a:lnTo>
                    <a:pt x="11286" y="4457"/>
                  </a:lnTo>
                  <a:cubicBezTo>
                    <a:pt x="11045" y="4457"/>
                    <a:pt x="10850" y="4649"/>
                    <a:pt x="10850" y="4893"/>
                  </a:cubicBezTo>
                  <a:cubicBezTo>
                    <a:pt x="10850" y="5133"/>
                    <a:pt x="11045" y="5328"/>
                    <a:pt x="11286" y="5328"/>
                  </a:cubicBezTo>
                  <a:lnTo>
                    <a:pt x="15377" y="5328"/>
                  </a:lnTo>
                  <a:cubicBezTo>
                    <a:pt x="15485" y="5328"/>
                    <a:pt x="15593" y="5286"/>
                    <a:pt x="15673" y="5213"/>
                  </a:cubicBezTo>
                  <a:lnTo>
                    <a:pt x="20106" y="1083"/>
                  </a:lnTo>
                  <a:cubicBezTo>
                    <a:pt x="20262" y="929"/>
                    <a:pt x="20465" y="853"/>
                    <a:pt x="20669" y="853"/>
                  </a:cubicBezTo>
                  <a:cubicBezTo>
                    <a:pt x="20884" y="853"/>
                    <a:pt x="21099" y="938"/>
                    <a:pt x="21258" y="1108"/>
                  </a:cubicBezTo>
                  <a:cubicBezTo>
                    <a:pt x="21565" y="1439"/>
                    <a:pt x="21540" y="1961"/>
                    <a:pt x="21199" y="2260"/>
                  </a:cubicBezTo>
                  <a:lnTo>
                    <a:pt x="16046" y="7059"/>
                  </a:lnTo>
                  <a:cubicBezTo>
                    <a:pt x="15694" y="7389"/>
                    <a:pt x="15224" y="7574"/>
                    <a:pt x="14740" y="7574"/>
                  </a:cubicBezTo>
                  <a:lnTo>
                    <a:pt x="12400" y="7574"/>
                  </a:lnTo>
                  <a:cubicBezTo>
                    <a:pt x="12160" y="7574"/>
                    <a:pt x="11965" y="7765"/>
                    <a:pt x="11965" y="8009"/>
                  </a:cubicBezTo>
                  <a:cubicBezTo>
                    <a:pt x="11965" y="8249"/>
                    <a:pt x="12160" y="8444"/>
                    <a:pt x="12400" y="8444"/>
                  </a:cubicBezTo>
                  <a:lnTo>
                    <a:pt x="14740" y="8444"/>
                  </a:lnTo>
                  <a:cubicBezTo>
                    <a:pt x="15447" y="8444"/>
                    <a:pt x="16122" y="8176"/>
                    <a:pt x="16638" y="7696"/>
                  </a:cubicBezTo>
                  <a:lnTo>
                    <a:pt x="21791" y="2898"/>
                  </a:lnTo>
                  <a:cubicBezTo>
                    <a:pt x="22157" y="2560"/>
                    <a:pt x="22352" y="2079"/>
                    <a:pt x="22324" y="1581"/>
                  </a:cubicBezTo>
                  <a:cubicBezTo>
                    <a:pt x="22289" y="934"/>
                    <a:pt x="21882" y="363"/>
                    <a:pt x="21279" y="122"/>
                  </a:cubicBezTo>
                  <a:cubicBezTo>
                    <a:pt x="21077" y="40"/>
                    <a:pt x="20864" y="1"/>
                    <a:pt x="20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3330181" y="2460798"/>
              <a:ext cx="16240" cy="14682"/>
            </a:xfrm>
            <a:custGeom>
              <a:rect b="b" l="l" r="r" t="t"/>
              <a:pathLst>
                <a:path extrusionOk="0" h="876" w="969">
                  <a:moveTo>
                    <a:pt x="540" y="0"/>
                  </a:moveTo>
                  <a:cubicBezTo>
                    <a:pt x="259" y="0"/>
                    <a:pt x="1" y="285"/>
                    <a:pt x="133" y="605"/>
                  </a:cubicBezTo>
                  <a:cubicBezTo>
                    <a:pt x="209" y="791"/>
                    <a:pt x="369" y="875"/>
                    <a:pt x="529" y="875"/>
                  </a:cubicBezTo>
                  <a:cubicBezTo>
                    <a:pt x="749" y="875"/>
                    <a:pt x="968" y="715"/>
                    <a:pt x="968" y="441"/>
                  </a:cubicBezTo>
                  <a:cubicBezTo>
                    <a:pt x="968" y="323"/>
                    <a:pt x="923" y="215"/>
                    <a:pt x="843" y="131"/>
                  </a:cubicBezTo>
                  <a:cubicBezTo>
                    <a:pt x="751" y="40"/>
                    <a:pt x="644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3199694" y="2149005"/>
              <a:ext cx="299920" cy="176315"/>
            </a:xfrm>
            <a:custGeom>
              <a:rect b="b" l="l" r="r" t="t"/>
              <a:pathLst>
                <a:path extrusionOk="0" h="10520" w="17895">
                  <a:moveTo>
                    <a:pt x="13376" y="3934"/>
                  </a:moveTo>
                  <a:cubicBezTo>
                    <a:pt x="13690" y="3934"/>
                    <a:pt x="13991" y="4177"/>
                    <a:pt x="13991" y="4545"/>
                  </a:cubicBezTo>
                  <a:cubicBezTo>
                    <a:pt x="13991" y="4883"/>
                    <a:pt x="13720" y="5154"/>
                    <a:pt x="13382" y="5154"/>
                  </a:cubicBezTo>
                  <a:cubicBezTo>
                    <a:pt x="12839" y="5154"/>
                    <a:pt x="12567" y="4500"/>
                    <a:pt x="12950" y="4113"/>
                  </a:cubicBezTo>
                  <a:cubicBezTo>
                    <a:pt x="13074" y="3989"/>
                    <a:pt x="13226" y="3934"/>
                    <a:pt x="13376" y="3934"/>
                  </a:cubicBezTo>
                  <a:close/>
                  <a:moveTo>
                    <a:pt x="3500" y="5852"/>
                  </a:moveTo>
                  <a:cubicBezTo>
                    <a:pt x="3574" y="5852"/>
                    <a:pt x="3650" y="5866"/>
                    <a:pt x="3726" y="5896"/>
                  </a:cubicBezTo>
                  <a:cubicBezTo>
                    <a:pt x="4040" y="6021"/>
                    <a:pt x="4193" y="6373"/>
                    <a:pt x="4071" y="6686"/>
                  </a:cubicBezTo>
                  <a:cubicBezTo>
                    <a:pt x="3970" y="6943"/>
                    <a:pt x="3737" y="7073"/>
                    <a:pt x="3503" y="7073"/>
                  </a:cubicBezTo>
                  <a:cubicBezTo>
                    <a:pt x="3278" y="7073"/>
                    <a:pt x="3052" y="6952"/>
                    <a:pt x="2946" y="6707"/>
                  </a:cubicBezTo>
                  <a:cubicBezTo>
                    <a:pt x="2760" y="6285"/>
                    <a:pt x="3088" y="5852"/>
                    <a:pt x="3500" y="5852"/>
                  </a:cubicBezTo>
                  <a:close/>
                  <a:moveTo>
                    <a:pt x="8862" y="8425"/>
                  </a:moveTo>
                  <a:cubicBezTo>
                    <a:pt x="8988" y="8425"/>
                    <a:pt x="9119" y="8466"/>
                    <a:pt x="9235" y="8556"/>
                  </a:cubicBezTo>
                  <a:cubicBezTo>
                    <a:pt x="9499" y="8765"/>
                    <a:pt x="9548" y="9148"/>
                    <a:pt x="9339" y="9413"/>
                  </a:cubicBezTo>
                  <a:lnTo>
                    <a:pt x="9336" y="9413"/>
                  </a:lnTo>
                  <a:cubicBezTo>
                    <a:pt x="9210" y="9574"/>
                    <a:pt x="9036" y="9647"/>
                    <a:pt x="8863" y="9647"/>
                  </a:cubicBezTo>
                  <a:cubicBezTo>
                    <a:pt x="8576" y="9647"/>
                    <a:pt x="8294" y="9445"/>
                    <a:pt x="8253" y="9110"/>
                  </a:cubicBezTo>
                  <a:cubicBezTo>
                    <a:pt x="8207" y="8717"/>
                    <a:pt x="8522" y="8425"/>
                    <a:pt x="8862" y="8425"/>
                  </a:cubicBezTo>
                  <a:close/>
                  <a:moveTo>
                    <a:pt x="16383" y="1"/>
                  </a:moveTo>
                  <a:cubicBezTo>
                    <a:pt x="16143" y="1"/>
                    <a:pt x="15948" y="196"/>
                    <a:pt x="15948" y="436"/>
                  </a:cubicBezTo>
                  <a:cubicBezTo>
                    <a:pt x="15948" y="676"/>
                    <a:pt x="16143" y="871"/>
                    <a:pt x="16383" y="871"/>
                  </a:cubicBezTo>
                  <a:lnTo>
                    <a:pt x="16411" y="871"/>
                  </a:lnTo>
                  <a:lnTo>
                    <a:pt x="14054" y="3229"/>
                  </a:lnTo>
                  <a:cubicBezTo>
                    <a:pt x="13841" y="3120"/>
                    <a:pt x="13611" y="3067"/>
                    <a:pt x="13383" y="3067"/>
                  </a:cubicBezTo>
                  <a:cubicBezTo>
                    <a:pt x="13000" y="3067"/>
                    <a:pt x="12621" y="3217"/>
                    <a:pt x="12337" y="3500"/>
                  </a:cubicBezTo>
                  <a:cubicBezTo>
                    <a:pt x="11885" y="3953"/>
                    <a:pt x="11777" y="4646"/>
                    <a:pt x="12066" y="5217"/>
                  </a:cubicBezTo>
                  <a:lnTo>
                    <a:pt x="9552" y="7728"/>
                  </a:lnTo>
                  <a:cubicBezTo>
                    <a:pt x="9333" y="7613"/>
                    <a:pt x="9096" y="7557"/>
                    <a:pt x="8860" y="7557"/>
                  </a:cubicBezTo>
                  <a:cubicBezTo>
                    <a:pt x="8479" y="7557"/>
                    <a:pt x="8102" y="7703"/>
                    <a:pt x="7818" y="7985"/>
                  </a:cubicBezTo>
                  <a:lnTo>
                    <a:pt x="4969" y="6666"/>
                  </a:lnTo>
                  <a:cubicBezTo>
                    <a:pt x="5093" y="5759"/>
                    <a:pt x="4382" y="4982"/>
                    <a:pt x="3507" y="4982"/>
                  </a:cubicBezTo>
                  <a:cubicBezTo>
                    <a:pt x="3421" y="4982"/>
                    <a:pt x="3334" y="4989"/>
                    <a:pt x="3246" y="5005"/>
                  </a:cubicBezTo>
                  <a:cubicBezTo>
                    <a:pt x="2257" y="5179"/>
                    <a:pt x="1724" y="6269"/>
                    <a:pt x="2198" y="7157"/>
                  </a:cubicBezTo>
                  <a:lnTo>
                    <a:pt x="178" y="9173"/>
                  </a:lnTo>
                  <a:cubicBezTo>
                    <a:pt x="4" y="9343"/>
                    <a:pt x="0" y="9622"/>
                    <a:pt x="175" y="9796"/>
                  </a:cubicBezTo>
                  <a:cubicBezTo>
                    <a:pt x="259" y="9880"/>
                    <a:pt x="369" y="9922"/>
                    <a:pt x="479" y="9922"/>
                  </a:cubicBezTo>
                  <a:cubicBezTo>
                    <a:pt x="593" y="9922"/>
                    <a:pt x="708" y="9877"/>
                    <a:pt x="794" y="9789"/>
                  </a:cubicBezTo>
                  <a:lnTo>
                    <a:pt x="2810" y="7773"/>
                  </a:lnTo>
                  <a:cubicBezTo>
                    <a:pt x="2859" y="7797"/>
                    <a:pt x="2911" y="7822"/>
                    <a:pt x="2964" y="7842"/>
                  </a:cubicBezTo>
                  <a:cubicBezTo>
                    <a:pt x="3138" y="7911"/>
                    <a:pt x="3320" y="7944"/>
                    <a:pt x="3501" y="7944"/>
                  </a:cubicBezTo>
                  <a:cubicBezTo>
                    <a:pt x="3912" y="7944"/>
                    <a:pt x="4316" y="7773"/>
                    <a:pt x="4604" y="7456"/>
                  </a:cubicBezTo>
                  <a:lnTo>
                    <a:pt x="7407" y="8755"/>
                  </a:lnTo>
                  <a:cubicBezTo>
                    <a:pt x="7226" y="9683"/>
                    <a:pt x="7944" y="10519"/>
                    <a:pt x="8856" y="10519"/>
                  </a:cubicBezTo>
                  <a:cubicBezTo>
                    <a:pt x="8929" y="10519"/>
                    <a:pt x="9003" y="10514"/>
                    <a:pt x="9078" y="10503"/>
                  </a:cubicBezTo>
                  <a:cubicBezTo>
                    <a:pt x="10088" y="10353"/>
                    <a:pt x="10645" y="9246"/>
                    <a:pt x="10168" y="8344"/>
                  </a:cubicBezTo>
                  <a:lnTo>
                    <a:pt x="12668" y="5840"/>
                  </a:lnTo>
                  <a:cubicBezTo>
                    <a:pt x="12893" y="5965"/>
                    <a:pt x="13139" y="6025"/>
                    <a:pt x="13382" y="6025"/>
                  </a:cubicBezTo>
                  <a:cubicBezTo>
                    <a:pt x="13765" y="6025"/>
                    <a:pt x="14143" y="5876"/>
                    <a:pt x="14427" y="5593"/>
                  </a:cubicBezTo>
                  <a:cubicBezTo>
                    <a:pt x="14893" y="5126"/>
                    <a:pt x="14994" y="4409"/>
                    <a:pt x="14677" y="3831"/>
                  </a:cubicBezTo>
                  <a:lnTo>
                    <a:pt x="17024" y="1484"/>
                  </a:lnTo>
                  <a:lnTo>
                    <a:pt x="17024" y="1512"/>
                  </a:lnTo>
                  <a:cubicBezTo>
                    <a:pt x="17024" y="1752"/>
                    <a:pt x="17219" y="1947"/>
                    <a:pt x="17459" y="1947"/>
                  </a:cubicBezTo>
                  <a:cubicBezTo>
                    <a:pt x="17700" y="1947"/>
                    <a:pt x="17895" y="1752"/>
                    <a:pt x="17895" y="1512"/>
                  </a:cubicBezTo>
                  <a:lnTo>
                    <a:pt x="17895" y="436"/>
                  </a:lnTo>
                  <a:cubicBezTo>
                    <a:pt x="17895" y="196"/>
                    <a:pt x="17703" y="1"/>
                    <a:pt x="17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3453025" y="2242360"/>
              <a:ext cx="16291" cy="14665"/>
            </a:xfrm>
            <a:custGeom>
              <a:rect b="b" l="l" r="r" t="t"/>
              <a:pathLst>
                <a:path extrusionOk="0" h="875" w="972">
                  <a:moveTo>
                    <a:pt x="539" y="0"/>
                  </a:moveTo>
                  <a:cubicBezTo>
                    <a:pt x="259" y="0"/>
                    <a:pt x="0" y="285"/>
                    <a:pt x="132" y="605"/>
                  </a:cubicBezTo>
                  <a:cubicBezTo>
                    <a:pt x="208" y="790"/>
                    <a:pt x="369" y="875"/>
                    <a:pt x="529" y="875"/>
                  </a:cubicBezTo>
                  <a:cubicBezTo>
                    <a:pt x="750" y="875"/>
                    <a:pt x="971" y="714"/>
                    <a:pt x="971" y="437"/>
                  </a:cubicBezTo>
                  <a:cubicBezTo>
                    <a:pt x="968" y="323"/>
                    <a:pt x="923" y="211"/>
                    <a:pt x="843" y="131"/>
                  </a:cubicBezTo>
                  <a:cubicBezTo>
                    <a:pt x="751" y="39"/>
                    <a:pt x="644" y="0"/>
                    <a:pt x="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3392156" y="2262774"/>
              <a:ext cx="57487" cy="56062"/>
            </a:xfrm>
            <a:custGeom>
              <a:rect b="b" l="l" r="r" t="t"/>
              <a:pathLst>
                <a:path extrusionOk="0" h="3345" w="3430">
                  <a:moveTo>
                    <a:pt x="2951" y="0"/>
                  </a:moveTo>
                  <a:cubicBezTo>
                    <a:pt x="2840" y="0"/>
                    <a:pt x="2728" y="43"/>
                    <a:pt x="2643" y="128"/>
                  </a:cubicBezTo>
                  <a:lnTo>
                    <a:pt x="171" y="2600"/>
                  </a:lnTo>
                  <a:cubicBezTo>
                    <a:pt x="0" y="2771"/>
                    <a:pt x="0" y="3046"/>
                    <a:pt x="171" y="3217"/>
                  </a:cubicBezTo>
                  <a:cubicBezTo>
                    <a:pt x="256" y="3302"/>
                    <a:pt x="368" y="3345"/>
                    <a:pt x="479" y="3345"/>
                  </a:cubicBezTo>
                  <a:cubicBezTo>
                    <a:pt x="590" y="3345"/>
                    <a:pt x="702" y="3302"/>
                    <a:pt x="787" y="3217"/>
                  </a:cubicBezTo>
                  <a:lnTo>
                    <a:pt x="3259" y="745"/>
                  </a:lnTo>
                  <a:cubicBezTo>
                    <a:pt x="3430" y="574"/>
                    <a:pt x="3430" y="299"/>
                    <a:pt x="3259" y="128"/>
                  </a:cubicBezTo>
                  <a:cubicBezTo>
                    <a:pt x="3174" y="43"/>
                    <a:pt x="3063" y="0"/>
                    <a:pt x="2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7" name="Google Shape;597;p13"/>
          <p:cNvSpPr/>
          <p:nvPr/>
        </p:nvSpPr>
        <p:spPr>
          <a:xfrm>
            <a:off x="2882925" y="1734736"/>
            <a:ext cx="709725" cy="70600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3"/>
          <p:cNvSpPr/>
          <p:nvPr/>
        </p:nvSpPr>
        <p:spPr>
          <a:xfrm>
            <a:off x="3022650" y="3739475"/>
            <a:ext cx="570000" cy="57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9" name="Google Shape;599;p13"/>
          <p:cNvGrpSpPr/>
          <p:nvPr/>
        </p:nvGrpSpPr>
        <p:grpSpPr>
          <a:xfrm>
            <a:off x="3120170" y="3837186"/>
            <a:ext cx="374589" cy="374616"/>
            <a:chOff x="3408634" y="1501067"/>
            <a:chExt cx="476698" cy="476732"/>
          </a:xfrm>
        </p:grpSpPr>
        <p:sp>
          <p:nvSpPr>
            <p:cNvPr id="600" name="Google Shape;600;p13"/>
            <p:cNvSpPr/>
            <p:nvPr/>
          </p:nvSpPr>
          <p:spPr>
            <a:xfrm>
              <a:off x="3408634" y="1501067"/>
              <a:ext cx="476698" cy="476732"/>
            </a:xfrm>
            <a:custGeom>
              <a:rect b="b" l="l" r="r" t="t"/>
              <a:pathLst>
                <a:path extrusionOk="0" h="22285" w="22286">
                  <a:moveTo>
                    <a:pt x="11143" y="871"/>
                  </a:moveTo>
                  <a:cubicBezTo>
                    <a:pt x="14890" y="871"/>
                    <a:pt x="17937" y="3917"/>
                    <a:pt x="17937" y="7664"/>
                  </a:cubicBezTo>
                  <a:cubicBezTo>
                    <a:pt x="17937" y="9241"/>
                    <a:pt x="17386" y="10770"/>
                    <a:pt x="16384" y="11985"/>
                  </a:cubicBezTo>
                  <a:cubicBezTo>
                    <a:pt x="16370" y="12003"/>
                    <a:pt x="16356" y="12020"/>
                    <a:pt x="16345" y="12041"/>
                  </a:cubicBezTo>
                  <a:lnTo>
                    <a:pt x="11143" y="18705"/>
                  </a:lnTo>
                  <a:lnTo>
                    <a:pt x="5892" y="11975"/>
                  </a:lnTo>
                  <a:cubicBezTo>
                    <a:pt x="5885" y="11968"/>
                    <a:pt x="5882" y="11961"/>
                    <a:pt x="5875" y="11950"/>
                  </a:cubicBezTo>
                  <a:cubicBezTo>
                    <a:pt x="4889" y="10739"/>
                    <a:pt x="4350" y="9224"/>
                    <a:pt x="4350" y="7664"/>
                  </a:cubicBezTo>
                  <a:cubicBezTo>
                    <a:pt x="4350" y="3917"/>
                    <a:pt x="7396" y="871"/>
                    <a:pt x="11143" y="871"/>
                  </a:cubicBezTo>
                  <a:close/>
                  <a:moveTo>
                    <a:pt x="20632" y="19847"/>
                  </a:moveTo>
                  <a:cubicBezTo>
                    <a:pt x="21063" y="19847"/>
                    <a:pt x="21415" y="20199"/>
                    <a:pt x="21415" y="20631"/>
                  </a:cubicBezTo>
                  <a:cubicBezTo>
                    <a:pt x="21415" y="21063"/>
                    <a:pt x="21063" y="21414"/>
                    <a:pt x="20632" y="21414"/>
                  </a:cubicBezTo>
                  <a:lnTo>
                    <a:pt x="1655" y="21414"/>
                  </a:lnTo>
                  <a:cubicBezTo>
                    <a:pt x="1219" y="21414"/>
                    <a:pt x="871" y="21063"/>
                    <a:pt x="871" y="20631"/>
                  </a:cubicBezTo>
                  <a:cubicBezTo>
                    <a:pt x="871" y="20199"/>
                    <a:pt x="1219" y="19847"/>
                    <a:pt x="1655" y="19847"/>
                  </a:cubicBezTo>
                  <a:close/>
                  <a:moveTo>
                    <a:pt x="11143" y="0"/>
                  </a:moveTo>
                  <a:cubicBezTo>
                    <a:pt x="6916" y="0"/>
                    <a:pt x="3479" y="3440"/>
                    <a:pt x="3479" y="7664"/>
                  </a:cubicBezTo>
                  <a:cubicBezTo>
                    <a:pt x="3479" y="9419"/>
                    <a:pt x="4082" y="11122"/>
                    <a:pt x="5185" y="12487"/>
                  </a:cubicBezTo>
                  <a:lnTo>
                    <a:pt x="5192" y="12493"/>
                  </a:lnTo>
                  <a:lnTo>
                    <a:pt x="10252" y="18977"/>
                  </a:lnTo>
                  <a:lnTo>
                    <a:pt x="1655" y="18977"/>
                  </a:lnTo>
                  <a:cubicBezTo>
                    <a:pt x="739" y="18977"/>
                    <a:pt x="1" y="19719"/>
                    <a:pt x="1" y="20631"/>
                  </a:cubicBezTo>
                  <a:cubicBezTo>
                    <a:pt x="1" y="21543"/>
                    <a:pt x="739" y="22285"/>
                    <a:pt x="1655" y="22285"/>
                  </a:cubicBezTo>
                  <a:lnTo>
                    <a:pt x="20632" y="22285"/>
                  </a:lnTo>
                  <a:cubicBezTo>
                    <a:pt x="21544" y="22285"/>
                    <a:pt x="22286" y="21543"/>
                    <a:pt x="22286" y="20631"/>
                  </a:cubicBezTo>
                  <a:cubicBezTo>
                    <a:pt x="22286" y="19719"/>
                    <a:pt x="21544" y="18977"/>
                    <a:pt x="20632" y="18977"/>
                  </a:cubicBezTo>
                  <a:lnTo>
                    <a:pt x="12034" y="18977"/>
                  </a:lnTo>
                  <a:lnTo>
                    <a:pt x="17066" y="12532"/>
                  </a:lnTo>
                  <a:cubicBezTo>
                    <a:pt x="17073" y="12521"/>
                    <a:pt x="17080" y="12511"/>
                    <a:pt x="17090" y="12497"/>
                  </a:cubicBezTo>
                  <a:cubicBezTo>
                    <a:pt x="18198" y="11132"/>
                    <a:pt x="18804" y="9426"/>
                    <a:pt x="18807" y="7667"/>
                  </a:cubicBezTo>
                  <a:cubicBezTo>
                    <a:pt x="18807" y="3440"/>
                    <a:pt x="15367" y="0"/>
                    <a:pt x="1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3458900" y="1933088"/>
              <a:ext cx="56790" cy="18654"/>
            </a:xfrm>
            <a:custGeom>
              <a:rect b="b" l="l" r="r" t="t"/>
              <a:pathLst>
                <a:path extrusionOk="0" h="872" w="2655">
                  <a:moveTo>
                    <a:pt x="436" y="1"/>
                  </a:moveTo>
                  <a:cubicBezTo>
                    <a:pt x="196" y="1"/>
                    <a:pt x="1" y="196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2219" y="871"/>
                  </a:lnTo>
                  <a:cubicBezTo>
                    <a:pt x="2459" y="871"/>
                    <a:pt x="2654" y="676"/>
                    <a:pt x="2654" y="436"/>
                  </a:cubicBezTo>
                  <a:cubicBezTo>
                    <a:pt x="2654" y="196"/>
                    <a:pt x="2459" y="1"/>
                    <a:pt x="2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3527840" y="1933046"/>
              <a:ext cx="20770" cy="18697"/>
            </a:xfrm>
            <a:custGeom>
              <a:rect b="b" l="l" r="r" t="t"/>
              <a:pathLst>
                <a:path extrusionOk="0" h="874" w="971">
                  <a:moveTo>
                    <a:pt x="541" y="1"/>
                  </a:moveTo>
                  <a:cubicBezTo>
                    <a:pt x="260" y="1"/>
                    <a:pt x="0" y="285"/>
                    <a:pt x="135" y="605"/>
                  </a:cubicBezTo>
                  <a:cubicBezTo>
                    <a:pt x="211" y="790"/>
                    <a:pt x="371" y="874"/>
                    <a:pt x="531" y="874"/>
                  </a:cubicBezTo>
                  <a:cubicBezTo>
                    <a:pt x="751" y="874"/>
                    <a:pt x="970" y="714"/>
                    <a:pt x="970" y="438"/>
                  </a:cubicBezTo>
                  <a:cubicBezTo>
                    <a:pt x="970" y="323"/>
                    <a:pt x="925" y="212"/>
                    <a:pt x="845" y="132"/>
                  </a:cubicBezTo>
                  <a:cubicBezTo>
                    <a:pt x="753" y="40"/>
                    <a:pt x="646" y="1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3592759" y="1617185"/>
              <a:ext cx="104512" cy="100588"/>
            </a:xfrm>
            <a:custGeom>
              <a:rect b="b" l="l" r="r" t="t"/>
              <a:pathLst>
                <a:path extrusionOk="0" h="4702" w="4886">
                  <a:moveTo>
                    <a:pt x="2536" y="871"/>
                  </a:moveTo>
                  <a:cubicBezTo>
                    <a:pt x="2726" y="871"/>
                    <a:pt x="2917" y="908"/>
                    <a:pt x="3099" y="982"/>
                  </a:cubicBezTo>
                  <a:cubicBezTo>
                    <a:pt x="3653" y="1212"/>
                    <a:pt x="4015" y="1752"/>
                    <a:pt x="4015" y="2351"/>
                  </a:cubicBezTo>
                  <a:cubicBezTo>
                    <a:pt x="4015" y="3169"/>
                    <a:pt x="3350" y="3831"/>
                    <a:pt x="2535" y="3831"/>
                  </a:cubicBezTo>
                  <a:cubicBezTo>
                    <a:pt x="1936" y="3831"/>
                    <a:pt x="1396" y="3469"/>
                    <a:pt x="1167" y="2918"/>
                  </a:cubicBezTo>
                  <a:cubicBezTo>
                    <a:pt x="937" y="2365"/>
                    <a:pt x="1066" y="1728"/>
                    <a:pt x="1487" y="1303"/>
                  </a:cubicBezTo>
                  <a:cubicBezTo>
                    <a:pt x="1771" y="1021"/>
                    <a:pt x="2151" y="871"/>
                    <a:pt x="2536" y="871"/>
                  </a:cubicBezTo>
                  <a:close/>
                  <a:moveTo>
                    <a:pt x="2535" y="0"/>
                  </a:moveTo>
                  <a:cubicBezTo>
                    <a:pt x="1584" y="0"/>
                    <a:pt x="728" y="572"/>
                    <a:pt x="362" y="1452"/>
                  </a:cubicBezTo>
                  <a:cubicBezTo>
                    <a:pt x="0" y="2330"/>
                    <a:pt x="199" y="3340"/>
                    <a:pt x="871" y="4012"/>
                  </a:cubicBezTo>
                  <a:cubicBezTo>
                    <a:pt x="1323" y="4462"/>
                    <a:pt x="1926" y="4701"/>
                    <a:pt x="2538" y="4701"/>
                  </a:cubicBezTo>
                  <a:cubicBezTo>
                    <a:pt x="2840" y="4701"/>
                    <a:pt x="3144" y="4643"/>
                    <a:pt x="3433" y="4524"/>
                  </a:cubicBezTo>
                  <a:cubicBezTo>
                    <a:pt x="4311" y="4158"/>
                    <a:pt x="4885" y="3301"/>
                    <a:pt x="4885" y="2351"/>
                  </a:cubicBezTo>
                  <a:cubicBezTo>
                    <a:pt x="4882" y="1052"/>
                    <a:pt x="3830" y="0"/>
                    <a:pt x="2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3538236" y="1558720"/>
              <a:ext cx="217429" cy="217455"/>
            </a:xfrm>
            <a:custGeom>
              <a:rect b="b" l="l" r="r" t="t"/>
              <a:pathLst>
                <a:path extrusionOk="0" h="10165" w="10165">
                  <a:moveTo>
                    <a:pt x="5481" y="871"/>
                  </a:moveTo>
                  <a:lnTo>
                    <a:pt x="5481" y="1330"/>
                  </a:lnTo>
                  <a:cubicBezTo>
                    <a:pt x="5481" y="1536"/>
                    <a:pt x="5624" y="1713"/>
                    <a:pt x="5822" y="1759"/>
                  </a:cubicBezTo>
                  <a:cubicBezTo>
                    <a:pt x="6212" y="1842"/>
                    <a:pt x="6581" y="1995"/>
                    <a:pt x="6916" y="2211"/>
                  </a:cubicBezTo>
                  <a:cubicBezTo>
                    <a:pt x="6988" y="2256"/>
                    <a:pt x="7069" y="2278"/>
                    <a:pt x="7150" y="2278"/>
                  </a:cubicBezTo>
                  <a:cubicBezTo>
                    <a:pt x="7262" y="2278"/>
                    <a:pt x="7374" y="2235"/>
                    <a:pt x="7459" y="2152"/>
                  </a:cubicBezTo>
                  <a:lnTo>
                    <a:pt x="7783" y="1825"/>
                  </a:lnTo>
                  <a:lnTo>
                    <a:pt x="8343" y="2385"/>
                  </a:lnTo>
                  <a:lnTo>
                    <a:pt x="8019" y="2709"/>
                  </a:lnTo>
                  <a:cubicBezTo>
                    <a:pt x="7873" y="2855"/>
                    <a:pt x="7849" y="3082"/>
                    <a:pt x="7960" y="3252"/>
                  </a:cubicBezTo>
                  <a:cubicBezTo>
                    <a:pt x="8173" y="3587"/>
                    <a:pt x="8326" y="3959"/>
                    <a:pt x="8413" y="4346"/>
                  </a:cubicBezTo>
                  <a:cubicBezTo>
                    <a:pt x="8455" y="4544"/>
                    <a:pt x="8632" y="4687"/>
                    <a:pt x="8838" y="4687"/>
                  </a:cubicBezTo>
                  <a:lnTo>
                    <a:pt x="9297" y="4687"/>
                  </a:lnTo>
                  <a:lnTo>
                    <a:pt x="9297" y="5481"/>
                  </a:lnTo>
                  <a:lnTo>
                    <a:pt x="8834" y="5481"/>
                  </a:lnTo>
                  <a:cubicBezTo>
                    <a:pt x="8629" y="5481"/>
                    <a:pt x="8455" y="5620"/>
                    <a:pt x="8409" y="5822"/>
                  </a:cubicBezTo>
                  <a:cubicBezTo>
                    <a:pt x="8322" y="6209"/>
                    <a:pt x="8169" y="6578"/>
                    <a:pt x="7957" y="6912"/>
                  </a:cubicBezTo>
                  <a:cubicBezTo>
                    <a:pt x="7845" y="7086"/>
                    <a:pt x="7870" y="7312"/>
                    <a:pt x="8016" y="7455"/>
                  </a:cubicBezTo>
                  <a:lnTo>
                    <a:pt x="8343" y="7782"/>
                  </a:lnTo>
                  <a:lnTo>
                    <a:pt x="7783" y="8343"/>
                  </a:lnTo>
                  <a:lnTo>
                    <a:pt x="7455" y="8016"/>
                  </a:lnTo>
                  <a:cubicBezTo>
                    <a:pt x="7370" y="7931"/>
                    <a:pt x="7258" y="7887"/>
                    <a:pt x="7146" y="7887"/>
                  </a:cubicBezTo>
                  <a:cubicBezTo>
                    <a:pt x="7065" y="7887"/>
                    <a:pt x="6984" y="7910"/>
                    <a:pt x="6912" y="7956"/>
                  </a:cubicBezTo>
                  <a:cubicBezTo>
                    <a:pt x="6578" y="8169"/>
                    <a:pt x="6209" y="8322"/>
                    <a:pt x="5822" y="8406"/>
                  </a:cubicBezTo>
                  <a:cubicBezTo>
                    <a:pt x="5620" y="8451"/>
                    <a:pt x="5478" y="8629"/>
                    <a:pt x="5478" y="8830"/>
                  </a:cubicBezTo>
                  <a:lnTo>
                    <a:pt x="5478" y="9297"/>
                  </a:lnTo>
                  <a:lnTo>
                    <a:pt x="4687" y="9297"/>
                  </a:lnTo>
                  <a:lnTo>
                    <a:pt x="4687" y="8830"/>
                  </a:lnTo>
                  <a:cubicBezTo>
                    <a:pt x="4687" y="8625"/>
                    <a:pt x="4544" y="8451"/>
                    <a:pt x="4346" y="8406"/>
                  </a:cubicBezTo>
                  <a:cubicBezTo>
                    <a:pt x="3959" y="8319"/>
                    <a:pt x="3590" y="8165"/>
                    <a:pt x="3260" y="7953"/>
                  </a:cubicBezTo>
                  <a:cubicBezTo>
                    <a:pt x="3187" y="7908"/>
                    <a:pt x="3105" y="7886"/>
                    <a:pt x="3024" y="7886"/>
                  </a:cubicBezTo>
                  <a:cubicBezTo>
                    <a:pt x="2911" y="7886"/>
                    <a:pt x="2800" y="7929"/>
                    <a:pt x="2716" y="8012"/>
                  </a:cubicBezTo>
                  <a:lnTo>
                    <a:pt x="2386" y="8343"/>
                  </a:lnTo>
                  <a:lnTo>
                    <a:pt x="1825" y="7782"/>
                  </a:lnTo>
                  <a:lnTo>
                    <a:pt x="2156" y="7452"/>
                  </a:lnTo>
                  <a:cubicBezTo>
                    <a:pt x="2298" y="7309"/>
                    <a:pt x="2326" y="7083"/>
                    <a:pt x="2215" y="6912"/>
                  </a:cubicBezTo>
                  <a:cubicBezTo>
                    <a:pt x="2002" y="6578"/>
                    <a:pt x="1849" y="6209"/>
                    <a:pt x="1762" y="5822"/>
                  </a:cubicBezTo>
                  <a:cubicBezTo>
                    <a:pt x="1720" y="5624"/>
                    <a:pt x="1543" y="5481"/>
                    <a:pt x="1337" y="5481"/>
                  </a:cubicBezTo>
                  <a:lnTo>
                    <a:pt x="871" y="5481"/>
                  </a:lnTo>
                  <a:lnTo>
                    <a:pt x="871" y="4690"/>
                  </a:lnTo>
                  <a:lnTo>
                    <a:pt x="1337" y="4690"/>
                  </a:lnTo>
                  <a:cubicBezTo>
                    <a:pt x="1543" y="4690"/>
                    <a:pt x="1717" y="4548"/>
                    <a:pt x="1762" y="4349"/>
                  </a:cubicBezTo>
                  <a:cubicBezTo>
                    <a:pt x="1846" y="3959"/>
                    <a:pt x="1999" y="3590"/>
                    <a:pt x="2215" y="3256"/>
                  </a:cubicBezTo>
                  <a:cubicBezTo>
                    <a:pt x="2323" y="3085"/>
                    <a:pt x="2298" y="2859"/>
                    <a:pt x="2156" y="2716"/>
                  </a:cubicBezTo>
                  <a:lnTo>
                    <a:pt x="1825" y="2385"/>
                  </a:lnTo>
                  <a:lnTo>
                    <a:pt x="2386" y="1825"/>
                  </a:lnTo>
                  <a:lnTo>
                    <a:pt x="2713" y="2152"/>
                  </a:lnTo>
                  <a:cubicBezTo>
                    <a:pt x="2796" y="2237"/>
                    <a:pt x="2907" y="2281"/>
                    <a:pt x="3020" y="2281"/>
                  </a:cubicBezTo>
                  <a:cubicBezTo>
                    <a:pt x="3101" y="2281"/>
                    <a:pt x="3183" y="2258"/>
                    <a:pt x="3256" y="2211"/>
                  </a:cubicBezTo>
                  <a:cubicBezTo>
                    <a:pt x="3590" y="1999"/>
                    <a:pt x="3959" y="1846"/>
                    <a:pt x="4346" y="1759"/>
                  </a:cubicBezTo>
                  <a:cubicBezTo>
                    <a:pt x="4548" y="1713"/>
                    <a:pt x="4687" y="1539"/>
                    <a:pt x="4687" y="1334"/>
                  </a:cubicBezTo>
                  <a:lnTo>
                    <a:pt x="4687" y="871"/>
                  </a:lnTo>
                  <a:close/>
                  <a:moveTo>
                    <a:pt x="4252" y="0"/>
                  </a:moveTo>
                  <a:cubicBezTo>
                    <a:pt x="4012" y="0"/>
                    <a:pt x="3817" y="195"/>
                    <a:pt x="3817" y="435"/>
                  </a:cubicBezTo>
                  <a:lnTo>
                    <a:pt x="3817" y="999"/>
                  </a:lnTo>
                  <a:cubicBezTo>
                    <a:pt x="3566" y="1076"/>
                    <a:pt x="3322" y="1177"/>
                    <a:pt x="3092" y="1299"/>
                  </a:cubicBezTo>
                  <a:lnTo>
                    <a:pt x="2692" y="902"/>
                  </a:lnTo>
                  <a:cubicBezTo>
                    <a:pt x="2607" y="817"/>
                    <a:pt x="2495" y="774"/>
                    <a:pt x="2384" y="774"/>
                  </a:cubicBezTo>
                  <a:cubicBezTo>
                    <a:pt x="2272" y="774"/>
                    <a:pt x="2161" y="817"/>
                    <a:pt x="2076" y="902"/>
                  </a:cubicBezTo>
                  <a:lnTo>
                    <a:pt x="902" y="2075"/>
                  </a:lnTo>
                  <a:cubicBezTo>
                    <a:pt x="732" y="2246"/>
                    <a:pt x="732" y="2521"/>
                    <a:pt x="902" y="2692"/>
                  </a:cubicBezTo>
                  <a:lnTo>
                    <a:pt x="1303" y="3092"/>
                  </a:lnTo>
                  <a:cubicBezTo>
                    <a:pt x="1181" y="3325"/>
                    <a:pt x="1080" y="3566"/>
                    <a:pt x="1003" y="3816"/>
                  </a:cubicBezTo>
                  <a:lnTo>
                    <a:pt x="436" y="3816"/>
                  </a:lnTo>
                  <a:cubicBezTo>
                    <a:pt x="195" y="3816"/>
                    <a:pt x="0" y="4011"/>
                    <a:pt x="0" y="4252"/>
                  </a:cubicBezTo>
                  <a:lnTo>
                    <a:pt x="0" y="5916"/>
                  </a:lnTo>
                  <a:cubicBezTo>
                    <a:pt x="0" y="6156"/>
                    <a:pt x="195" y="6351"/>
                    <a:pt x="436" y="6351"/>
                  </a:cubicBezTo>
                  <a:lnTo>
                    <a:pt x="1003" y="6351"/>
                  </a:lnTo>
                  <a:cubicBezTo>
                    <a:pt x="1080" y="6599"/>
                    <a:pt x="1181" y="6842"/>
                    <a:pt x="1303" y="7072"/>
                  </a:cubicBezTo>
                  <a:lnTo>
                    <a:pt x="902" y="7476"/>
                  </a:lnTo>
                  <a:cubicBezTo>
                    <a:pt x="732" y="7643"/>
                    <a:pt x="732" y="7922"/>
                    <a:pt x="902" y="8089"/>
                  </a:cubicBezTo>
                  <a:lnTo>
                    <a:pt x="2076" y="9266"/>
                  </a:lnTo>
                  <a:cubicBezTo>
                    <a:pt x="2161" y="9351"/>
                    <a:pt x="2272" y="9394"/>
                    <a:pt x="2384" y="9394"/>
                  </a:cubicBezTo>
                  <a:cubicBezTo>
                    <a:pt x="2495" y="9394"/>
                    <a:pt x="2607" y="9351"/>
                    <a:pt x="2692" y="9266"/>
                  </a:cubicBezTo>
                  <a:lnTo>
                    <a:pt x="3092" y="8865"/>
                  </a:lnTo>
                  <a:cubicBezTo>
                    <a:pt x="3326" y="8987"/>
                    <a:pt x="3566" y="9088"/>
                    <a:pt x="3817" y="9165"/>
                  </a:cubicBezTo>
                  <a:lnTo>
                    <a:pt x="3817" y="9729"/>
                  </a:lnTo>
                  <a:cubicBezTo>
                    <a:pt x="3817" y="9969"/>
                    <a:pt x="4012" y="10164"/>
                    <a:pt x="4252" y="10164"/>
                  </a:cubicBezTo>
                  <a:lnTo>
                    <a:pt x="5913" y="10164"/>
                  </a:lnTo>
                  <a:cubicBezTo>
                    <a:pt x="6153" y="10164"/>
                    <a:pt x="6348" y="9969"/>
                    <a:pt x="6348" y="9729"/>
                  </a:cubicBezTo>
                  <a:lnTo>
                    <a:pt x="6348" y="9165"/>
                  </a:lnTo>
                  <a:cubicBezTo>
                    <a:pt x="6599" y="9088"/>
                    <a:pt x="6843" y="8987"/>
                    <a:pt x="7072" y="8865"/>
                  </a:cubicBezTo>
                  <a:lnTo>
                    <a:pt x="7473" y="9266"/>
                  </a:lnTo>
                  <a:cubicBezTo>
                    <a:pt x="7558" y="9349"/>
                    <a:pt x="7670" y="9391"/>
                    <a:pt x="7781" y="9391"/>
                  </a:cubicBezTo>
                  <a:cubicBezTo>
                    <a:pt x="7892" y="9391"/>
                    <a:pt x="8004" y="9349"/>
                    <a:pt x="8089" y="9266"/>
                  </a:cubicBezTo>
                  <a:lnTo>
                    <a:pt x="9266" y="8089"/>
                  </a:lnTo>
                  <a:cubicBezTo>
                    <a:pt x="9433" y="7918"/>
                    <a:pt x="9433" y="7643"/>
                    <a:pt x="9266" y="7472"/>
                  </a:cubicBezTo>
                  <a:lnTo>
                    <a:pt x="8866" y="7076"/>
                  </a:lnTo>
                  <a:cubicBezTo>
                    <a:pt x="8987" y="6842"/>
                    <a:pt x="9088" y="6599"/>
                    <a:pt x="9169" y="6348"/>
                  </a:cubicBezTo>
                  <a:lnTo>
                    <a:pt x="9729" y="6348"/>
                  </a:lnTo>
                  <a:cubicBezTo>
                    <a:pt x="9969" y="6348"/>
                    <a:pt x="10164" y="6153"/>
                    <a:pt x="10164" y="5913"/>
                  </a:cubicBezTo>
                  <a:lnTo>
                    <a:pt x="10164" y="4252"/>
                  </a:lnTo>
                  <a:cubicBezTo>
                    <a:pt x="10164" y="4011"/>
                    <a:pt x="9969" y="3816"/>
                    <a:pt x="9733" y="3816"/>
                  </a:cubicBezTo>
                  <a:lnTo>
                    <a:pt x="9172" y="3816"/>
                  </a:lnTo>
                  <a:cubicBezTo>
                    <a:pt x="9092" y="3566"/>
                    <a:pt x="8991" y="3322"/>
                    <a:pt x="8869" y="3089"/>
                  </a:cubicBezTo>
                  <a:lnTo>
                    <a:pt x="9266" y="2692"/>
                  </a:lnTo>
                  <a:cubicBezTo>
                    <a:pt x="9437" y="2525"/>
                    <a:pt x="9437" y="2246"/>
                    <a:pt x="9266" y="2079"/>
                  </a:cubicBezTo>
                  <a:lnTo>
                    <a:pt x="8089" y="902"/>
                  </a:lnTo>
                  <a:cubicBezTo>
                    <a:pt x="8006" y="817"/>
                    <a:pt x="7894" y="774"/>
                    <a:pt x="7783" y="774"/>
                  </a:cubicBezTo>
                  <a:cubicBezTo>
                    <a:pt x="7671" y="774"/>
                    <a:pt x="7560" y="817"/>
                    <a:pt x="7476" y="902"/>
                  </a:cubicBezTo>
                  <a:lnTo>
                    <a:pt x="7079" y="1299"/>
                  </a:lnTo>
                  <a:cubicBezTo>
                    <a:pt x="6846" y="1177"/>
                    <a:pt x="6602" y="1076"/>
                    <a:pt x="6352" y="996"/>
                  </a:cubicBezTo>
                  <a:lnTo>
                    <a:pt x="6352" y="435"/>
                  </a:lnTo>
                  <a:cubicBezTo>
                    <a:pt x="6352" y="195"/>
                    <a:pt x="6157" y="0"/>
                    <a:pt x="5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3816413" y="1769671"/>
              <a:ext cx="18652" cy="98256"/>
            </a:xfrm>
            <a:custGeom>
              <a:rect b="b" l="l" r="r" t="t"/>
              <a:pathLst>
                <a:path extrusionOk="0" h="4593" w="872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lnTo>
                    <a:pt x="1" y="4158"/>
                  </a:lnTo>
                  <a:cubicBezTo>
                    <a:pt x="1" y="4398"/>
                    <a:pt x="196" y="4593"/>
                    <a:pt x="436" y="4593"/>
                  </a:cubicBezTo>
                  <a:cubicBezTo>
                    <a:pt x="676" y="4593"/>
                    <a:pt x="871" y="4398"/>
                    <a:pt x="871" y="4158"/>
                  </a:cubicBezTo>
                  <a:lnTo>
                    <a:pt x="871" y="435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814274" y="1730501"/>
              <a:ext cx="20791" cy="18718"/>
            </a:xfrm>
            <a:custGeom>
              <a:rect b="b" l="l" r="r" t="t"/>
              <a:pathLst>
                <a:path extrusionOk="0" h="875" w="972">
                  <a:moveTo>
                    <a:pt x="538" y="0"/>
                  </a:moveTo>
                  <a:cubicBezTo>
                    <a:pt x="258" y="0"/>
                    <a:pt x="0" y="284"/>
                    <a:pt x="132" y="605"/>
                  </a:cubicBezTo>
                  <a:cubicBezTo>
                    <a:pt x="210" y="790"/>
                    <a:pt x="371" y="874"/>
                    <a:pt x="531" y="874"/>
                  </a:cubicBezTo>
                  <a:cubicBezTo>
                    <a:pt x="752" y="874"/>
                    <a:pt x="971" y="715"/>
                    <a:pt x="971" y="438"/>
                  </a:cubicBezTo>
                  <a:cubicBezTo>
                    <a:pt x="971" y="323"/>
                    <a:pt x="926" y="212"/>
                    <a:pt x="842" y="132"/>
                  </a:cubicBezTo>
                  <a:cubicBezTo>
                    <a:pt x="751" y="40"/>
                    <a:pt x="643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779173" y="1778977"/>
              <a:ext cx="18652" cy="105059"/>
            </a:xfrm>
            <a:custGeom>
              <a:rect b="b" l="l" r="r" t="t"/>
              <a:pathLst>
                <a:path extrusionOk="0" h="4911" w="872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4475"/>
                  </a:lnTo>
                  <a:cubicBezTo>
                    <a:pt x="1" y="4715"/>
                    <a:pt x="196" y="4910"/>
                    <a:pt x="436" y="4910"/>
                  </a:cubicBezTo>
                  <a:cubicBezTo>
                    <a:pt x="676" y="4910"/>
                    <a:pt x="871" y="4715"/>
                    <a:pt x="871" y="4475"/>
                  </a:cubicBezTo>
                  <a:lnTo>
                    <a:pt x="871" y="436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3458900" y="1730116"/>
              <a:ext cx="18652" cy="137810"/>
            </a:xfrm>
            <a:custGeom>
              <a:rect b="b" l="l" r="r" t="t"/>
              <a:pathLst>
                <a:path extrusionOk="0" h="6442" w="872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lnTo>
                    <a:pt x="1" y="6007"/>
                  </a:lnTo>
                  <a:cubicBezTo>
                    <a:pt x="1" y="6247"/>
                    <a:pt x="196" y="6442"/>
                    <a:pt x="436" y="6442"/>
                  </a:cubicBezTo>
                  <a:cubicBezTo>
                    <a:pt x="676" y="6442"/>
                    <a:pt x="871" y="6247"/>
                    <a:pt x="871" y="6007"/>
                  </a:cubicBezTo>
                  <a:lnTo>
                    <a:pt x="871" y="435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3496140" y="1778977"/>
              <a:ext cx="18652" cy="68927"/>
            </a:xfrm>
            <a:custGeom>
              <a:rect b="b" l="l" r="r" t="t"/>
              <a:pathLst>
                <a:path extrusionOk="0" h="3222" w="872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2786"/>
                  </a:lnTo>
                  <a:cubicBezTo>
                    <a:pt x="1" y="3026"/>
                    <a:pt x="196" y="3221"/>
                    <a:pt x="436" y="3221"/>
                  </a:cubicBezTo>
                  <a:cubicBezTo>
                    <a:pt x="676" y="3221"/>
                    <a:pt x="871" y="3026"/>
                    <a:pt x="871" y="2786"/>
                  </a:cubicBezTo>
                  <a:lnTo>
                    <a:pt x="871" y="436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3494001" y="1868312"/>
              <a:ext cx="20791" cy="18697"/>
            </a:xfrm>
            <a:custGeom>
              <a:rect b="b" l="l" r="r" t="t"/>
              <a:pathLst>
                <a:path extrusionOk="0" h="874" w="972">
                  <a:moveTo>
                    <a:pt x="539" y="1"/>
                  </a:moveTo>
                  <a:cubicBezTo>
                    <a:pt x="259" y="1"/>
                    <a:pt x="0" y="285"/>
                    <a:pt x="132" y="605"/>
                  </a:cubicBezTo>
                  <a:cubicBezTo>
                    <a:pt x="210" y="790"/>
                    <a:pt x="371" y="874"/>
                    <a:pt x="531" y="874"/>
                  </a:cubicBezTo>
                  <a:cubicBezTo>
                    <a:pt x="752" y="874"/>
                    <a:pt x="971" y="714"/>
                    <a:pt x="971" y="438"/>
                  </a:cubicBezTo>
                  <a:cubicBezTo>
                    <a:pt x="971" y="323"/>
                    <a:pt x="923" y="212"/>
                    <a:pt x="843" y="132"/>
                  </a:cubicBezTo>
                  <a:cubicBezTo>
                    <a:pt x="751" y="40"/>
                    <a:pt x="644" y="1"/>
                    <a:pt x="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14"/>
          <p:cNvPicPr preferRelativeResize="0"/>
          <p:nvPr/>
        </p:nvPicPr>
        <p:blipFill rotWithShape="1">
          <a:blip r:embed="rId3">
            <a:alphaModFix/>
          </a:blip>
          <a:srcRect b="0" l="27242" r="13470" t="0"/>
          <a:stretch/>
        </p:blipFill>
        <p:spPr>
          <a:xfrm>
            <a:off x="-2" y="-8925"/>
            <a:ext cx="4598423" cy="5173227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14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14"/>
          <p:cNvSpPr txBox="1"/>
          <p:nvPr>
            <p:ph idx="1" type="subTitle"/>
          </p:nvPr>
        </p:nvSpPr>
        <p:spPr>
          <a:xfrm>
            <a:off x="3814725" y="308900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/>
              <a:t>Comunicação com o CISPE</a:t>
            </a:r>
            <a:endParaRPr sz="1700"/>
          </a:p>
        </p:txBody>
      </p:sp>
      <p:sp>
        <p:nvSpPr>
          <p:cNvPr id="618" name="Google Shape;618;p14"/>
          <p:cNvSpPr txBox="1"/>
          <p:nvPr>
            <p:ph idx="2" type="subTitle"/>
          </p:nvPr>
        </p:nvSpPr>
        <p:spPr>
          <a:xfrm>
            <a:off x="3602175" y="619225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Estamos enfrentando dificuldades para entrar em contato com o CISPE após a mudança de gerência. </a:t>
            </a:r>
            <a:endParaRPr/>
          </a:p>
        </p:txBody>
      </p:sp>
      <p:sp>
        <p:nvSpPr>
          <p:cNvPr id="619" name="Google Shape;619;p14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/>
              <a:t>O que precisa </a:t>
            </a:r>
            <a:r>
              <a:rPr lang="en">
                <a:solidFill>
                  <a:srgbClr val="FFFF00"/>
                </a:solidFill>
              </a:rPr>
              <a:t>melhorar </a:t>
            </a:r>
            <a:endParaRPr>
              <a:solidFill>
                <a:srgbClr val="FFFF00"/>
              </a:solidFill>
            </a:endParaRPr>
          </a:p>
        </p:txBody>
      </p:sp>
      <p:cxnSp>
        <p:nvCxnSpPr>
          <p:cNvPr id="620" name="Google Shape;620;p14"/>
          <p:cNvCxnSpPr/>
          <p:nvPr/>
        </p:nvCxnSpPr>
        <p:spPr>
          <a:xfrm rot="10800000">
            <a:off x="103276" y="3451500"/>
            <a:ext cx="0" cy="1577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1" name="Google Shape;621;p14"/>
          <p:cNvCxnSpPr/>
          <p:nvPr/>
        </p:nvCxnSpPr>
        <p:spPr>
          <a:xfrm rot="10800000">
            <a:off x="101477" y="5036375"/>
            <a:ext cx="3630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2" name="Google Shape;622;p14"/>
          <p:cNvCxnSpPr/>
          <p:nvPr/>
        </p:nvCxnSpPr>
        <p:spPr>
          <a:xfrm rot="10800000">
            <a:off x="101477" y="101275"/>
            <a:ext cx="363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3" name="Google Shape;623;p14"/>
          <p:cNvCxnSpPr/>
          <p:nvPr/>
        </p:nvCxnSpPr>
        <p:spPr>
          <a:xfrm rot="10800000">
            <a:off x="103275" y="115450"/>
            <a:ext cx="0" cy="4924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4" name="Google Shape;624;p14"/>
          <p:cNvSpPr txBox="1"/>
          <p:nvPr>
            <p:ph idx="3" type="subTitle"/>
          </p:nvPr>
        </p:nvSpPr>
        <p:spPr>
          <a:xfrm>
            <a:off x="3814725" y="2150549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/>
              <a:t>Mudanças na equipe</a:t>
            </a:r>
            <a:endParaRPr sz="1700"/>
          </a:p>
        </p:txBody>
      </p:sp>
      <p:sp>
        <p:nvSpPr>
          <p:cNvPr id="625" name="Google Shape;625;p14"/>
          <p:cNvSpPr txBox="1"/>
          <p:nvPr>
            <p:ph idx="4" type="subTitle"/>
          </p:nvPr>
        </p:nvSpPr>
        <p:spPr>
          <a:xfrm>
            <a:off x="3814725" y="2455752"/>
            <a:ext cx="18744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 perda de um membro da equipe pode ter impactado a dinâmica e a divisão de trabalho. </a:t>
            </a:r>
            <a:endParaRPr/>
          </a:p>
        </p:txBody>
      </p:sp>
      <p:sp>
        <p:nvSpPr>
          <p:cNvPr id="626" name="Google Shape;626;p14"/>
          <p:cNvSpPr txBox="1"/>
          <p:nvPr>
            <p:ph idx="5" type="subTitle"/>
          </p:nvPr>
        </p:nvSpPr>
        <p:spPr>
          <a:xfrm>
            <a:off x="3814725" y="3770513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/>
              <a:t>Adaptação a mudanças</a:t>
            </a:r>
            <a:endParaRPr sz="1700"/>
          </a:p>
        </p:txBody>
      </p:sp>
      <p:sp>
        <p:nvSpPr>
          <p:cNvPr id="627" name="Google Shape;627;p14"/>
          <p:cNvSpPr txBox="1"/>
          <p:nvPr>
            <p:ph idx="6" type="subTitle"/>
          </p:nvPr>
        </p:nvSpPr>
        <p:spPr>
          <a:xfrm>
            <a:off x="3814725" y="3946250"/>
            <a:ext cx="18744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/>
              <a:t>Precisamos melhorar a capacidade de se adaptar a mudanças (gerência do CISPE e composição da equipe).</a:t>
            </a:r>
            <a:endParaRPr sz="1100"/>
          </a:p>
        </p:txBody>
      </p:sp>
      <p:cxnSp>
        <p:nvCxnSpPr>
          <p:cNvPr id="628" name="Google Shape;628;p14"/>
          <p:cNvCxnSpPr/>
          <p:nvPr/>
        </p:nvCxnSpPr>
        <p:spPr>
          <a:xfrm rot="10800000">
            <a:off x="3722175" y="118325"/>
            <a:ext cx="2049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9" name="Google Shape;629;p14"/>
          <p:cNvCxnSpPr/>
          <p:nvPr/>
        </p:nvCxnSpPr>
        <p:spPr>
          <a:xfrm rot="10800000">
            <a:off x="3722175" y="5036375"/>
            <a:ext cx="2049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0" name="Google Shape;630;p14"/>
          <p:cNvCxnSpPr/>
          <p:nvPr/>
        </p:nvCxnSpPr>
        <p:spPr>
          <a:xfrm rot="10800000">
            <a:off x="101477" y="114750"/>
            <a:ext cx="3630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1" name="Google Shape;631;p14"/>
          <p:cNvSpPr/>
          <p:nvPr/>
        </p:nvSpPr>
        <p:spPr>
          <a:xfrm>
            <a:off x="5899419" y="199675"/>
            <a:ext cx="570000" cy="57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4"/>
          <p:cNvSpPr/>
          <p:nvPr/>
        </p:nvSpPr>
        <p:spPr>
          <a:xfrm>
            <a:off x="5899419" y="2197727"/>
            <a:ext cx="570000" cy="57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14"/>
          <p:cNvSpPr/>
          <p:nvPr/>
        </p:nvSpPr>
        <p:spPr>
          <a:xfrm>
            <a:off x="5899419" y="3821054"/>
            <a:ext cx="570000" cy="57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4" name="Google Shape;634;p14"/>
          <p:cNvGrpSpPr/>
          <p:nvPr/>
        </p:nvGrpSpPr>
        <p:grpSpPr>
          <a:xfrm>
            <a:off x="6006405" y="307311"/>
            <a:ext cx="356142" cy="354402"/>
            <a:chOff x="5875585" y="3981399"/>
            <a:chExt cx="479008" cy="476668"/>
          </a:xfrm>
        </p:grpSpPr>
        <p:sp>
          <p:nvSpPr>
            <p:cNvPr id="635" name="Google Shape;635;p14"/>
            <p:cNvSpPr/>
            <p:nvPr/>
          </p:nvSpPr>
          <p:spPr>
            <a:xfrm>
              <a:off x="5875585" y="3981527"/>
              <a:ext cx="436249" cy="476454"/>
            </a:xfrm>
            <a:custGeom>
              <a:rect b="b" l="l" r="r" t="t"/>
              <a:pathLst>
                <a:path extrusionOk="0" h="22272" w="20395">
                  <a:moveTo>
                    <a:pt x="16018" y="2693"/>
                  </a:moveTo>
                  <a:cubicBezTo>
                    <a:pt x="16429" y="2693"/>
                    <a:pt x="16763" y="3027"/>
                    <a:pt x="16763" y="3441"/>
                  </a:cubicBezTo>
                  <a:lnTo>
                    <a:pt x="16763" y="4207"/>
                  </a:lnTo>
                  <a:cubicBezTo>
                    <a:pt x="16763" y="4618"/>
                    <a:pt x="16429" y="4953"/>
                    <a:pt x="16018" y="4953"/>
                  </a:cubicBezTo>
                  <a:cubicBezTo>
                    <a:pt x="15607" y="4953"/>
                    <a:pt x="15273" y="4618"/>
                    <a:pt x="15273" y="4207"/>
                  </a:cubicBezTo>
                  <a:lnTo>
                    <a:pt x="15273" y="3441"/>
                  </a:lnTo>
                  <a:cubicBezTo>
                    <a:pt x="15273" y="3027"/>
                    <a:pt x="15607" y="2693"/>
                    <a:pt x="16018" y="2693"/>
                  </a:cubicBezTo>
                  <a:close/>
                  <a:moveTo>
                    <a:pt x="16018" y="861"/>
                  </a:moveTo>
                  <a:cubicBezTo>
                    <a:pt x="17087" y="861"/>
                    <a:pt x="18076" y="1418"/>
                    <a:pt x="18630" y="2334"/>
                  </a:cubicBezTo>
                  <a:cubicBezTo>
                    <a:pt x="19180" y="3246"/>
                    <a:pt x="19211" y="4382"/>
                    <a:pt x="18717" y="5329"/>
                  </a:cubicBezTo>
                  <a:cubicBezTo>
                    <a:pt x="18490" y="4956"/>
                    <a:pt x="18121" y="4698"/>
                    <a:pt x="17693" y="4618"/>
                  </a:cubicBezTo>
                  <a:lnTo>
                    <a:pt x="17585" y="4597"/>
                  </a:lnTo>
                  <a:cubicBezTo>
                    <a:pt x="17620" y="4472"/>
                    <a:pt x="17634" y="4340"/>
                    <a:pt x="17634" y="4207"/>
                  </a:cubicBezTo>
                  <a:lnTo>
                    <a:pt x="17634" y="3441"/>
                  </a:lnTo>
                  <a:cubicBezTo>
                    <a:pt x="17634" y="2547"/>
                    <a:pt x="16909" y="1822"/>
                    <a:pt x="16018" y="1822"/>
                  </a:cubicBezTo>
                  <a:cubicBezTo>
                    <a:pt x="15127" y="1822"/>
                    <a:pt x="14402" y="2547"/>
                    <a:pt x="14402" y="3441"/>
                  </a:cubicBezTo>
                  <a:lnTo>
                    <a:pt x="14402" y="4207"/>
                  </a:lnTo>
                  <a:cubicBezTo>
                    <a:pt x="14402" y="4340"/>
                    <a:pt x="14420" y="4472"/>
                    <a:pt x="14451" y="4601"/>
                  </a:cubicBezTo>
                  <a:lnTo>
                    <a:pt x="14343" y="4618"/>
                  </a:lnTo>
                  <a:cubicBezTo>
                    <a:pt x="13918" y="4698"/>
                    <a:pt x="13546" y="4956"/>
                    <a:pt x="13323" y="5329"/>
                  </a:cubicBezTo>
                  <a:cubicBezTo>
                    <a:pt x="12254" y="3299"/>
                    <a:pt x="13723" y="861"/>
                    <a:pt x="16018" y="861"/>
                  </a:cubicBezTo>
                  <a:close/>
                  <a:moveTo>
                    <a:pt x="17115" y="5398"/>
                  </a:moveTo>
                  <a:lnTo>
                    <a:pt x="17533" y="5475"/>
                  </a:lnTo>
                  <a:cubicBezTo>
                    <a:pt x="17839" y="5534"/>
                    <a:pt x="18062" y="5802"/>
                    <a:pt x="18062" y="6112"/>
                  </a:cubicBezTo>
                  <a:lnTo>
                    <a:pt x="18062" y="6168"/>
                  </a:lnTo>
                  <a:cubicBezTo>
                    <a:pt x="17482" y="6694"/>
                    <a:pt x="16750" y="6956"/>
                    <a:pt x="16018" y="6956"/>
                  </a:cubicBezTo>
                  <a:cubicBezTo>
                    <a:pt x="15286" y="6956"/>
                    <a:pt x="14554" y="6694"/>
                    <a:pt x="13974" y="6168"/>
                  </a:cubicBezTo>
                  <a:lnTo>
                    <a:pt x="13974" y="6112"/>
                  </a:lnTo>
                  <a:cubicBezTo>
                    <a:pt x="13974" y="5802"/>
                    <a:pt x="14197" y="5534"/>
                    <a:pt x="14503" y="5475"/>
                  </a:cubicBezTo>
                  <a:lnTo>
                    <a:pt x="14925" y="5398"/>
                  </a:lnTo>
                  <a:cubicBezTo>
                    <a:pt x="15233" y="5684"/>
                    <a:pt x="15625" y="5827"/>
                    <a:pt x="16018" y="5827"/>
                  </a:cubicBezTo>
                  <a:cubicBezTo>
                    <a:pt x="16412" y="5827"/>
                    <a:pt x="16805" y="5684"/>
                    <a:pt x="17115" y="5398"/>
                  </a:cubicBezTo>
                  <a:close/>
                  <a:moveTo>
                    <a:pt x="2880" y="7167"/>
                  </a:moveTo>
                  <a:lnTo>
                    <a:pt x="2880" y="7167"/>
                  </a:lnTo>
                  <a:cubicBezTo>
                    <a:pt x="2776" y="7383"/>
                    <a:pt x="2699" y="7613"/>
                    <a:pt x="2644" y="7846"/>
                  </a:cubicBezTo>
                  <a:cubicBezTo>
                    <a:pt x="2511" y="7811"/>
                    <a:pt x="2382" y="7766"/>
                    <a:pt x="2257" y="7710"/>
                  </a:cubicBezTo>
                  <a:cubicBezTo>
                    <a:pt x="2452" y="7512"/>
                    <a:pt x="2661" y="7331"/>
                    <a:pt x="2880" y="7167"/>
                  </a:cubicBezTo>
                  <a:close/>
                  <a:moveTo>
                    <a:pt x="8695" y="7167"/>
                  </a:moveTo>
                  <a:lnTo>
                    <a:pt x="8695" y="7167"/>
                  </a:lnTo>
                  <a:cubicBezTo>
                    <a:pt x="8918" y="7331"/>
                    <a:pt x="9127" y="7512"/>
                    <a:pt x="9322" y="7714"/>
                  </a:cubicBezTo>
                  <a:lnTo>
                    <a:pt x="9319" y="7710"/>
                  </a:lnTo>
                  <a:cubicBezTo>
                    <a:pt x="9197" y="7766"/>
                    <a:pt x="9068" y="7811"/>
                    <a:pt x="8936" y="7846"/>
                  </a:cubicBezTo>
                  <a:cubicBezTo>
                    <a:pt x="8883" y="7613"/>
                    <a:pt x="8803" y="7383"/>
                    <a:pt x="8695" y="7167"/>
                  </a:cubicBezTo>
                  <a:close/>
                  <a:moveTo>
                    <a:pt x="5356" y="6255"/>
                  </a:moveTo>
                  <a:lnTo>
                    <a:pt x="5353" y="7919"/>
                  </a:lnTo>
                  <a:lnTo>
                    <a:pt x="3524" y="7919"/>
                  </a:lnTo>
                  <a:cubicBezTo>
                    <a:pt x="3772" y="7066"/>
                    <a:pt x="4482" y="6422"/>
                    <a:pt x="5356" y="6255"/>
                  </a:cubicBezTo>
                  <a:close/>
                  <a:moveTo>
                    <a:pt x="6223" y="6255"/>
                  </a:moveTo>
                  <a:cubicBezTo>
                    <a:pt x="7101" y="6422"/>
                    <a:pt x="7807" y="7066"/>
                    <a:pt x="8058" y="7919"/>
                  </a:cubicBezTo>
                  <a:lnTo>
                    <a:pt x="6223" y="7919"/>
                  </a:lnTo>
                  <a:lnTo>
                    <a:pt x="6223" y="6255"/>
                  </a:lnTo>
                  <a:close/>
                  <a:moveTo>
                    <a:pt x="1700" y="8403"/>
                  </a:moveTo>
                  <a:cubicBezTo>
                    <a:pt x="1968" y="8550"/>
                    <a:pt x="2257" y="8657"/>
                    <a:pt x="2560" y="8720"/>
                  </a:cubicBezTo>
                  <a:lnTo>
                    <a:pt x="2560" y="10698"/>
                  </a:lnTo>
                  <a:lnTo>
                    <a:pt x="892" y="10698"/>
                  </a:lnTo>
                  <a:cubicBezTo>
                    <a:pt x="962" y="9876"/>
                    <a:pt x="1240" y="9089"/>
                    <a:pt x="1700" y="8407"/>
                  </a:cubicBezTo>
                  <a:lnTo>
                    <a:pt x="1700" y="8403"/>
                  </a:lnTo>
                  <a:close/>
                  <a:moveTo>
                    <a:pt x="5353" y="8793"/>
                  </a:moveTo>
                  <a:lnTo>
                    <a:pt x="5353" y="10698"/>
                  </a:lnTo>
                  <a:lnTo>
                    <a:pt x="3430" y="10698"/>
                  </a:lnTo>
                  <a:lnTo>
                    <a:pt x="3430" y="8793"/>
                  </a:lnTo>
                  <a:close/>
                  <a:moveTo>
                    <a:pt x="8149" y="8793"/>
                  </a:moveTo>
                  <a:lnTo>
                    <a:pt x="8149" y="10698"/>
                  </a:lnTo>
                  <a:lnTo>
                    <a:pt x="6223" y="10698"/>
                  </a:lnTo>
                  <a:lnTo>
                    <a:pt x="6223" y="8793"/>
                  </a:lnTo>
                  <a:close/>
                  <a:moveTo>
                    <a:pt x="9882" y="8407"/>
                  </a:moveTo>
                  <a:cubicBezTo>
                    <a:pt x="10340" y="9092"/>
                    <a:pt x="10618" y="9878"/>
                    <a:pt x="10687" y="10698"/>
                  </a:cubicBezTo>
                  <a:lnTo>
                    <a:pt x="9019" y="10698"/>
                  </a:lnTo>
                  <a:lnTo>
                    <a:pt x="9019" y="8720"/>
                  </a:lnTo>
                  <a:cubicBezTo>
                    <a:pt x="9322" y="8658"/>
                    <a:pt x="9610" y="8553"/>
                    <a:pt x="9882" y="8407"/>
                  </a:cubicBezTo>
                  <a:close/>
                  <a:moveTo>
                    <a:pt x="5353" y="11568"/>
                  </a:moveTo>
                  <a:lnTo>
                    <a:pt x="5353" y="13473"/>
                  </a:lnTo>
                  <a:lnTo>
                    <a:pt x="3430" y="13473"/>
                  </a:lnTo>
                  <a:lnTo>
                    <a:pt x="3430" y="11568"/>
                  </a:lnTo>
                  <a:close/>
                  <a:moveTo>
                    <a:pt x="8149" y="11568"/>
                  </a:moveTo>
                  <a:lnTo>
                    <a:pt x="8149" y="13473"/>
                  </a:lnTo>
                  <a:lnTo>
                    <a:pt x="6223" y="13473"/>
                  </a:lnTo>
                  <a:lnTo>
                    <a:pt x="6223" y="11568"/>
                  </a:lnTo>
                  <a:close/>
                  <a:moveTo>
                    <a:pt x="2560" y="11568"/>
                  </a:moveTo>
                  <a:lnTo>
                    <a:pt x="2560" y="13543"/>
                  </a:lnTo>
                  <a:cubicBezTo>
                    <a:pt x="2257" y="13605"/>
                    <a:pt x="1968" y="13713"/>
                    <a:pt x="1700" y="13860"/>
                  </a:cubicBezTo>
                  <a:cubicBezTo>
                    <a:pt x="1240" y="13174"/>
                    <a:pt x="965" y="12387"/>
                    <a:pt x="892" y="11568"/>
                  </a:cubicBezTo>
                  <a:close/>
                  <a:moveTo>
                    <a:pt x="10687" y="11568"/>
                  </a:moveTo>
                  <a:cubicBezTo>
                    <a:pt x="10617" y="12387"/>
                    <a:pt x="10339" y="13177"/>
                    <a:pt x="9883" y="13860"/>
                  </a:cubicBezTo>
                  <a:lnTo>
                    <a:pt x="9879" y="13860"/>
                  </a:lnTo>
                  <a:cubicBezTo>
                    <a:pt x="9611" y="13713"/>
                    <a:pt x="9322" y="13605"/>
                    <a:pt x="9019" y="13543"/>
                  </a:cubicBezTo>
                  <a:lnTo>
                    <a:pt x="9019" y="11568"/>
                  </a:lnTo>
                  <a:close/>
                  <a:moveTo>
                    <a:pt x="2644" y="14417"/>
                  </a:moveTo>
                  <a:cubicBezTo>
                    <a:pt x="2696" y="14653"/>
                    <a:pt x="2776" y="14880"/>
                    <a:pt x="2880" y="15096"/>
                  </a:cubicBezTo>
                  <a:cubicBezTo>
                    <a:pt x="2661" y="14932"/>
                    <a:pt x="2452" y="14751"/>
                    <a:pt x="2260" y="14553"/>
                  </a:cubicBezTo>
                  <a:cubicBezTo>
                    <a:pt x="2382" y="14497"/>
                    <a:pt x="2511" y="14452"/>
                    <a:pt x="2644" y="14417"/>
                  </a:cubicBezTo>
                  <a:close/>
                  <a:moveTo>
                    <a:pt x="8936" y="14417"/>
                  </a:moveTo>
                  <a:cubicBezTo>
                    <a:pt x="9068" y="14452"/>
                    <a:pt x="9197" y="14497"/>
                    <a:pt x="9319" y="14553"/>
                  </a:cubicBezTo>
                  <a:cubicBezTo>
                    <a:pt x="9127" y="14751"/>
                    <a:pt x="8922" y="14932"/>
                    <a:pt x="8699" y="15096"/>
                  </a:cubicBezTo>
                  <a:lnTo>
                    <a:pt x="8695" y="15096"/>
                  </a:lnTo>
                  <a:cubicBezTo>
                    <a:pt x="8803" y="14880"/>
                    <a:pt x="8883" y="14653"/>
                    <a:pt x="8936" y="14417"/>
                  </a:cubicBezTo>
                  <a:close/>
                  <a:moveTo>
                    <a:pt x="5353" y="14344"/>
                  </a:moveTo>
                  <a:lnTo>
                    <a:pt x="5353" y="16008"/>
                  </a:lnTo>
                  <a:cubicBezTo>
                    <a:pt x="4479" y="15841"/>
                    <a:pt x="3772" y="15197"/>
                    <a:pt x="3521" y="14344"/>
                  </a:cubicBezTo>
                  <a:close/>
                  <a:moveTo>
                    <a:pt x="8058" y="14344"/>
                  </a:moveTo>
                  <a:cubicBezTo>
                    <a:pt x="7807" y="15197"/>
                    <a:pt x="7101" y="15841"/>
                    <a:pt x="6227" y="16008"/>
                  </a:cubicBezTo>
                  <a:lnTo>
                    <a:pt x="6223" y="16008"/>
                  </a:lnTo>
                  <a:lnTo>
                    <a:pt x="6223" y="14344"/>
                  </a:lnTo>
                  <a:close/>
                  <a:moveTo>
                    <a:pt x="16067" y="17143"/>
                  </a:moveTo>
                  <a:cubicBezTo>
                    <a:pt x="16478" y="17143"/>
                    <a:pt x="16812" y="17477"/>
                    <a:pt x="16812" y="17892"/>
                  </a:cubicBezTo>
                  <a:lnTo>
                    <a:pt x="16812" y="18658"/>
                  </a:lnTo>
                  <a:cubicBezTo>
                    <a:pt x="16812" y="19069"/>
                    <a:pt x="16478" y="19403"/>
                    <a:pt x="16067" y="19403"/>
                  </a:cubicBezTo>
                  <a:cubicBezTo>
                    <a:pt x="15652" y="19403"/>
                    <a:pt x="15318" y="19069"/>
                    <a:pt x="15318" y="18658"/>
                  </a:cubicBezTo>
                  <a:lnTo>
                    <a:pt x="15318" y="18654"/>
                  </a:lnTo>
                  <a:lnTo>
                    <a:pt x="15318" y="17892"/>
                  </a:lnTo>
                  <a:cubicBezTo>
                    <a:pt x="15318" y="17477"/>
                    <a:pt x="15652" y="17143"/>
                    <a:pt x="16067" y="17143"/>
                  </a:cubicBezTo>
                  <a:close/>
                  <a:moveTo>
                    <a:pt x="16067" y="15312"/>
                  </a:moveTo>
                  <a:cubicBezTo>
                    <a:pt x="17136" y="15312"/>
                    <a:pt x="18125" y="15872"/>
                    <a:pt x="18678" y="16784"/>
                  </a:cubicBezTo>
                  <a:cubicBezTo>
                    <a:pt x="19228" y="17700"/>
                    <a:pt x="19260" y="18835"/>
                    <a:pt x="18765" y="19779"/>
                  </a:cubicBezTo>
                  <a:lnTo>
                    <a:pt x="18762" y="19776"/>
                  </a:lnTo>
                  <a:cubicBezTo>
                    <a:pt x="18539" y="19403"/>
                    <a:pt x="18170" y="19145"/>
                    <a:pt x="17745" y="19065"/>
                  </a:cubicBezTo>
                  <a:lnTo>
                    <a:pt x="17637" y="19044"/>
                  </a:lnTo>
                  <a:cubicBezTo>
                    <a:pt x="17669" y="18915"/>
                    <a:pt x="17686" y="18787"/>
                    <a:pt x="17686" y="18654"/>
                  </a:cubicBezTo>
                  <a:lnTo>
                    <a:pt x="17686" y="17892"/>
                  </a:lnTo>
                  <a:cubicBezTo>
                    <a:pt x="17686" y="16997"/>
                    <a:pt x="16962" y="16273"/>
                    <a:pt x="16067" y="16273"/>
                  </a:cubicBezTo>
                  <a:cubicBezTo>
                    <a:pt x="15175" y="16273"/>
                    <a:pt x="14451" y="16997"/>
                    <a:pt x="14451" y="17892"/>
                  </a:cubicBezTo>
                  <a:lnTo>
                    <a:pt x="14451" y="18658"/>
                  </a:lnTo>
                  <a:cubicBezTo>
                    <a:pt x="14451" y="18790"/>
                    <a:pt x="14469" y="18922"/>
                    <a:pt x="14500" y="19051"/>
                  </a:cubicBezTo>
                  <a:lnTo>
                    <a:pt x="14392" y="19072"/>
                  </a:lnTo>
                  <a:cubicBezTo>
                    <a:pt x="13967" y="19149"/>
                    <a:pt x="13595" y="19406"/>
                    <a:pt x="13372" y="19779"/>
                  </a:cubicBezTo>
                  <a:cubicBezTo>
                    <a:pt x="12303" y="17749"/>
                    <a:pt x="13776" y="15312"/>
                    <a:pt x="16067" y="15312"/>
                  </a:cubicBezTo>
                  <a:close/>
                  <a:moveTo>
                    <a:pt x="17160" y="19845"/>
                  </a:moveTo>
                  <a:lnTo>
                    <a:pt x="17581" y="19922"/>
                  </a:lnTo>
                  <a:cubicBezTo>
                    <a:pt x="17888" y="19981"/>
                    <a:pt x="18111" y="20246"/>
                    <a:pt x="18111" y="20559"/>
                  </a:cubicBezTo>
                  <a:lnTo>
                    <a:pt x="18111" y="20615"/>
                  </a:lnTo>
                  <a:cubicBezTo>
                    <a:pt x="17531" y="21140"/>
                    <a:pt x="16799" y="21403"/>
                    <a:pt x="16066" y="21403"/>
                  </a:cubicBezTo>
                  <a:cubicBezTo>
                    <a:pt x="15334" y="21403"/>
                    <a:pt x="14601" y="21140"/>
                    <a:pt x="14019" y="20615"/>
                  </a:cubicBezTo>
                  <a:lnTo>
                    <a:pt x="14019" y="20559"/>
                  </a:lnTo>
                  <a:cubicBezTo>
                    <a:pt x="14019" y="20246"/>
                    <a:pt x="14242" y="19981"/>
                    <a:pt x="14549" y="19922"/>
                  </a:cubicBezTo>
                  <a:lnTo>
                    <a:pt x="14970" y="19845"/>
                  </a:lnTo>
                  <a:cubicBezTo>
                    <a:pt x="15280" y="20131"/>
                    <a:pt x="15673" y="20273"/>
                    <a:pt x="16066" y="20273"/>
                  </a:cubicBezTo>
                  <a:cubicBezTo>
                    <a:pt x="16459" y="20273"/>
                    <a:pt x="16852" y="20131"/>
                    <a:pt x="17160" y="19845"/>
                  </a:cubicBezTo>
                  <a:close/>
                  <a:moveTo>
                    <a:pt x="16001" y="0"/>
                  </a:moveTo>
                  <a:cubicBezTo>
                    <a:pt x="15291" y="0"/>
                    <a:pt x="14573" y="194"/>
                    <a:pt x="13929" y="597"/>
                  </a:cubicBezTo>
                  <a:cubicBezTo>
                    <a:pt x="12174" y="1700"/>
                    <a:pt x="11582" y="3985"/>
                    <a:pt x="12585" y="5799"/>
                  </a:cubicBezTo>
                  <a:lnTo>
                    <a:pt x="10252" y="7449"/>
                  </a:lnTo>
                  <a:cubicBezTo>
                    <a:pt x="9151" y="6116"/>
                    <a:pt x="7515" y="5343"/>
                    <a:pt x="5788" y="5343"/>
                  </a:cubicBezTo>
                  <a:cubicBezTo>
                    <a:pt x="2598" y="5343"/>
                    <a:pt x="1" y="7940"/>
                    <a:pt x="1" y="11133"/>
                  </a:cubicBezTo>
                  <a:cubicBezTo>
                    <a:pt x="1" y="14326"/>
                    <a:pt x="2598" y="16920"/>
                    <a:pt x="5788" y="16920"/>
                  </a:cubicBezTo>
                  <a:cubicBezTo>
                    <a:pt x="7539" y="16920"/>
                    <a:pt x="9193" y="16130"/>
                    <a:pt x="10290" y="14768"/>
                  </a:cubicBezTo>
                  <a:lnTo>
                    <a:pt x="12644" y="16447"/>
                  </a:lnTo>
                  <a:cubicBezTo>
                    <a:pt x="11784" y="17993"/>
                    <a:pt x="12062" y="19922"/>
                    <a:pt x="13326" y="21154"/>
                  </a:cubicBezTo>
                  <a:cubicBezTo>
                    <a:pt x="14079" y="21890"/>
                    <a:pt x="15069" y="22272"/>
                    <a:pt x="16068" y="22272"/>
                  </a:cubicBezTo>
                  <a:cubicBezTo>
                    <a:pt x="16749" y="22272"/>
                    <a:pt x="17434" y="22095"/>
                    <a:pt x="18052" y="21732"/>
                  </a:cubicBezTo>
                  <a:cubicBezTo>
                    <a:pt x="19573" y="20838"/>
                    <a:pt x="20311" y="19030"/>
                    <a:pt x="19845" y="17328"/>
                  </a:cubicBezTo>
                  <a:cubicBezTo>
                    <a:pt x="19382" y="15621"/>
                    <a:pt x="17832" y="14438"/>
                    <a:pt x="16067" y="14438"/>
                  </a:cubicBezTo>
                  <a:cubicBezTo>
                    <a:pt x="14956" y="14438"/>
                    <a:pt x="13894" y="14911"/>
                    <a:pt x="13152" y="15740"/>
                  </a:cubicBezTo>
                  <a:lnTo>
                    <a:pt x="10788" y="14051"/>
                  </a:lnTo>
                  <a:cubicBezTo>
                    <a:pt x="11854" y="12230"/>
                    <a:pt x="11843" y="9970"/>
                    <a:pt x="10753" y="8160"/>
                  </a:cubicBezTo>
                  <a:lnTo>
                    <a:pt x="13090" y="6509"/>
                  </a:lnTo>
                  <a:cubicBezTo>
                    <a:pt x="13859" y="7374"/>
                    <a:pt x="14931" y="7819"/>
                    <a:pt x="16010" y="7819"/>
                  </a:cubicBezTo>
                  <a:cubicBezTo>
                    <a:pt x="16865" y="7819"/>
                    <a:pt x="17724" y="7540"/>
                    <a:pt x="18442" y="6969"/>
                  </a:cubicBezTo>
                  <a:cubicBezTo>
                    <a:pt x="20064" y="5677"/>
                    <a:pt x="20395" y="3344"/>
                    <a:pt x="19194" y="1652"/>
                  </a:cubicBezTo>
                  <a:cubicBezTo>
                    <a:pt x="18435" y="579"/>
                    <a:pt x="17229" y="0"/>
                    <a:pt x="16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6177163" y="4184307"/>
              <a:ext cx="177430" cy="70788"/>
            </a:xfrm>
            <a:custGeom>
              <a:rect b="b" l="l" r="r" t="t"/>
              <a:pathLst>
                <a:path extrusionOk="0" h="3309" w="8295">
                  <a:moveTo>
                    <a:pt x="6529" y="869"/>
                  </a:moveTo>
                  <a:cubicBezTo>
                    <a:pt x="6931" y="869"/>
                    <a:pt x="7316" y="1181"/>
                    <a:pt x="7316" y="1654"/>
                  </a:cubicBezTo>
                  <a:cubicBezTo>
                    <a:pt x="7316" y="2086"/>
                    <a:pt x="6968" y="2438"/>
                    <a:pt x="6533" y="2438"/>
                  </a:cubicBezTo>
                  <a:cubicBezTo>
                    <a:pt x="5836" y="2438"/>
                    <a:pt x="5488" y="1591"/>
                    <a:pt x="5979" y="1101"/>
                  </a:cubicBezTo>
                  <a:cubicBezTo>
                    <a:pt x="6139" y="940"/>
                    <a:pt x="6336" y="869"/>
                    <a:pt x="6529" y="869"/>
                  </a:cubicBezTo>
                  <a:close/>
                  <a:moveTo>
                    <a:pt x="6533" y="0"/>
                  </a:moveTo>
                  <a:cubicBezTo>
                    <a:pt x="5788" y="0"/>
                    <a:pt x="5136" y="498"/>
                    <a:pt x="4938" y="1219"/>
                  </a:cubicBezTo>
                  <a:lnTo>
                    <a:pt x="436" y="1219"/>
                  </a:lnTo>
                  <a:cubicBezTo>
                    <a:pt x="192" y="1219"/>
                    <a:pt x="0" y="1414"/>
                    <a:pt x="0" y="1654"/>
                  </a:cubicBezTo>
                  <a:cubicBezTo>
                    <a:pt x="0" y="1894"/>
                    <a:pt x="192" y="2089"/>
                    <a:pt x="436" y="2089"/>
                  </a:cubicBezTo>
                  <a:lnTo>
                    <a:pt x="4938" y="2089"/>
                  </a:lnTo>
                  <a:cubicBezTo>
                    <a:pt x="5105" y="2695"/>
                    <a:pt x="5600" y="3155"/>
                    <a:pt x="6216" y="3277"/>
                  </a:cubicBezTo>
                  <a:cubicBezTo>
                    <a:pt x="6323" y="3298"/>
                    <a:pt x="6430" y="3308"/>
                    <a:pt x="6536" y="3308"/>
                  </a:cubicBezTo>
                  <a:cubicBezTo>
                    <a:pt x="7046" y="3308"/>
                    <a:pt x="7532" y="3072"/>
                    <a:pt x="7849" y="2657"/>
                  </a:cubicBezTo>
                  <a:cubicBezTo>
                    <a:pt x="8232" y="2156"/>
                    <a:pt x="8295" y="1484"/>
                    <a:pt x="8016" y="919"/>
                  </a:cubicBezTo>
                  <a:cubicBezTo>
                    <a:pt x="7738" y="355"/>
                    <a:pt x="7163" y="0"/>
                    <a:pt x="6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5962065" y="3981399"/>
              <a:ext cx="74801" cy="96480"/>
            </a:xfrm>
            <a:custGeom>
              <a:rect b="b" l="l" r="r" t="t"/>
              <a:pathLst>
                <a:path extrusionOk="0" h="4510" w="3497">
                  <a:moveTo>
                    <a:pt x="1743" y="869"/>
                  </a:moveTo>
                  <a:cubicBezTo>
                    <a:pt x="2145" y="869"/>
                    <a:pt x="2532" y="1181"/>
                    <a:pt x="2532" y="1654"/>
                  </a:cubicBezTo>
                  <a:cubicBezTo>
                    <a:pt x="2532" y="2086"/>
                    <a:pt x="2180" y="2438"/>
                    <a:pt x="1748" y="2438"/>
                  </a:cubicBezTo>
                  <a:cubicBezTo>
                    <a:pt x="1048" y="2438"/>
                    <a:pt x="700" y="1591"/>
                    <a:pt x="1195" y="1101"/>
                  </a:cubicBezTo>
                  <a:cubicBezTo>
                    <a:pt x="1354" y="940"/>
                    <a:pt x="1550" y="869"/>
                    <a:pt x="1743" y="869"/>
                  </a:cubicBezTo>
                  <a:close/>
                  <a:moveTo>
                    <a:pt x="1748" y="0"/>
                  </a:moveTo>
                  <a:cubicBezTo>
                    <a:pt x="920" y="0"/>
                    <a:pt x="220" y="613"/>
                    <a:pt x="108" y="1435"/>
                  </a:cubicBezTo>
                  <a:cubicBezTo>
                    <a:pt x="0" y="2253"/>
                    <a:pt x="512" y="3030"/>
                    <a:pt x="1313" y="3249"/>
                  </a:cubicBezTo>
                  <a:lnTo>
                    <a:pt x="1313" y="4074"/>
                  </a:lnTo>
                  <a:cubicBezTo>
                    <a:pt x="1313" y="4314"/>
                    <a:pt x="1508" y="4509"/>
                    <a:pt x="1748" y="4509"/>
                  </a:cubicBezTo>
                  <a:cubicBezTo>
                    <a:pt x="1989" y="4509"/>
                    <a:pt x="2184" y="4314"/>
                    <a:pt x="2184" y="4074"/>
                  </a:cubicBezTo>
                  <a:lnTo>
                    <a:pt x="2184" y="3249"/>
                  </a:lnTo>
                  <a:cubicBezTo>
                    <a:pt x="2981" y="3030"/>
                    <a:pt x="3496" y="2253"/>
                    <a:pt x="3385" y="1435"/>
                  </a:cubicBezTo>
                  <a:cubicBezTo>
                    <a:pt x="3273" y="613"/>
                    <a:pt x="2577" y="0"/>
                    <a:pt x="1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6138211" y="4210277"/>
              <a:ext cx="20791" cy="18740"/>
            </a:xfrm>
            <a:custGeom>
              <a:rect b="b" l="l" r="r" t="t"/>
              <a:pathLst>
                <a:path extrusionOk="0" h="876" w="972">
                  <a:moveTo>
                    <a:pt x="540" y="1"/>
                  </a:moveTo>
                  <a:cubicBezTo>
                    <a:pt x="260" y="1"/>
                    <a:pt x="1" y="285"/>
                    <a:pt x="133" y="607"/>
                  </a:cubicBezTo>
                  <a:cubicBezTo>
                    <a:pt x="210" y="792"/>
                    <a:pt x="371" y="876"/>
                    <a:pt x="531" y="876"/>
                  </a:cubicBezTo>
                  <a:cubicBezTo>
                    <a:pt x="752" y="876"/>
                    <a:pt x="972" y="717"/>
                    <a:pt x="972" y="440"/>
                  </a:cubicBezTo>
                  <a:cubicBezTo>
                    <a:pt x="972" y="325"/>
                    <a:pt x="923" y="214"/>
                    <a:pt x="843" y="130"/>
                  </a:cubicBezTo>
                  <a:cubicBezTo>
                    <a:pt x="752" y="40"/>
                    <a:pt x="645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5961979" y="4363084"/>
              <a:ext cx="74886" cy="94983"/>
            </a:xfrm>
            <a:custGeom>
              <a:rect b="b" l="l" r="r" t="t"/>
              <a:pathLst>
                <a:path extrusionOk="0" h="4440" w="3501">
                  <a:moveTo>
                    <a:pt x="1745" y="2000"/>
                  </a:moveTo>
                  <a:cubicBezTo>
                    <a:pt x="2147" y="2000"/>
                    <a:pt x="2532" y="2313"/>
                    <a:pt x="2532" y="2786"/>
                  </a:cubicBezTo>
                  <a:cubicBezTo>
                    <a:pt x="2536" y="3217"/>
                    <a:pt x="2184" y="3569"/>
                    <a:pt x="1752" y="3569"/>
                  </a:cubicBezTo>
                  <a:lnTo>
                    <a:pt x="1749" y="3569"/>
                  </a:lnTo>
                  <a:cubicBezTo>
                    <a:pt x="1052" y="3569"/>
                    <a:pt x="704" y="2723"/>
                    <a:pt x="1195" y="2232"/>
                  </a:cubicBezTo>
                  <a:cubicBezTo>
                    <a:pt x="1355" y="2072"/>
                    <a:pt x="1552" y="2000"/>
                    <a:pt x="1745" y="2000"/>
                  </a:cubicBezTo>
                  <a:close/>
                  <a:moveTo>
                    <a:pt x="1749" y="0"/>
                  </a:moveTo>
                  <a:cubicBezTo>
                    <a:pt x="1509" y="0"/>
                    <a:pt x="1314" y="195"/>
                    <a:pt x="1314" y="435"/>
                  </a:cubicBezTo>
                  <a:lnTo>
                    <a:pt x="1314" y="1191"/>
                  </a:lnTo>
                  <a:cubicBezTo>
                    <a:pt x="516" y="1407"/>
                    <a:pt x="1" y="2183"/>
                    <a:pt x="112" y="3005"/>
                  </a:cubicBezTo>
                  <a:cubicBezTo>
                    <a:pt x="220" y="3827"/>
                    <a:pt x="924" y="4440"/>
                    <a:pt x="1752" y="4440"/>
                  </a:cubicBezTo>
                  <a:cubicBezTo>
                    <a:pt x="2578" y="4440"/>
                    <a:pt x="3281" y="3827"/>
                    <a:pt x="3389" y="3005"/>
                  </a:cubicBezTo>
                  <a:cubicBezTo>
                    <a:pt x="3500" y="2183"/>
                    <a:pt x="2985" y="1407"/>
                    <a:pt x="2184" y="1191"/>
                  </a:cubicBezTo>
                  <a:lnTo>
                    <a:pt x="2184" y="435"/>
                  </a:lnTo>
                  <a:cubicBezTo>
                    <a:pt x="2184" y="195"/>
                    <a:pt x="1993" y="0"/>
                    <a:pt x="1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p14"/>
          <p:cNvGrpSpPr/>
          <p:nvPr/>
        </p:nvGrpSpPr>
        <p:grpSpPr>
          <a:xfrm>
            <a:off x="6006257" y="2301742"/>
            <a:ext cx="356129" cy="351097"/>
            <a:chOff x="2161532" y="2813470"/>
            <a:chExt cx="483542" cy="476710"/>
          </a:xfrm>
        </p:grpSpPr>
        <p:sp>
          <p:nvSpPr>
            <p:cNvPr id="641" name="Google Shape;641;p14"/>
            <p:cNvSpPr/>
            <p:nvPr/>
          </p:nvSpPr>
          <p:spPr>
            <a:xfrm>
              <a:off x="2161532" y="2813470"/>
              <a:ext cx="483542" cy="476710"/>
            </a:xfrm>
            <a:custGeom>
              <a:rect b="b" l="l" r="r" t="t"/>
              <a:pathLst>
                <a:path extrusionOk="0" h="22284" w="22606">
                  <a:moveTo>
                    <a:pt x="18113" y="872"/>
                  </a:moveTo>
                  <a:cubicBezTo>
                    <a:pt x="19217" y="872"/>
                    <a:pt x="20127" y="1173"/>
                    <a:pt x="20750" y="1795"/>
                  </a:cubicBezTo>
                  <a:cubicBezTo>
                    <a:pt x="21944" y="2993"/>
                    <a:pt x="21975" y="5273"/>
                    <a:pt x="20868" y="8021"/>
                  </a:cubicBezTo>
                  <a:cubicBezTo>
                    <a:pt x="19876" y="5019"/>
                    <a:pt x="17525" y="2665"/>
                    <a:pt x="14524" y="1673"/>
                  </a:cubicBezTo>
                  <a:cubicBezTo>
                    <a:pt x="15842" y="1144"/>
                    <a:pt x="17065" y="872"/>
                    <a:pt x="18113" y="872"/>
                  </a:cubicBezTo>
                  <a:close/>
                  <a:moveTo>
                    <a:pt x="11341" y="872"/>
                  </a:moveTo>
                  <a:lnTo>
                    <a:pt x="11341" y="872"/>
                  </a:lnTo>
                  <a:cubicBezTo>
                    <a:pt x="11338" y="1572"/>
                    <a:pt x="11063" y="2241"/>
                    <a:pt x="10568" y="2735"/>
                  </a:cubicBezTo>
                  <a:lnTo>
                    <a:pt x="10276" y="3028"/>
                  </a:lnTo>
                  <a:lnTo>
                    <a:pt x="9235" y="4069"/>
                  </a:lnTo>
                  <a:cubicBezTo>
                    <a:pt x="9102" y="4201"/>
                    <a:pt x="9068" y="4399"/>
                    <a:pt x="9148" y="4567"/>
                  </a:cubicBezTo>
                  <a:lnTo>
                    <a:pt x="11160" y="8755"/>
                  </a:lnTo>
                  <a:lnTo>
                    <a:pt x="10847" y="9069"/>
                  </a:lnTo>
                  <a:lnTo>
                    <a:pt x="8284" y="5719"/>
                  </a:lnTo>
                  <a:cubicBezTo>
                    <a:pt x="8197" y="5606"/>
                    <a:pt x="8066" y="5548"/>
                    <a:pt x="7936" y="5548"/>
                  </a:cubicBezTo>
                  <a:cubicBezTo>
                    <a:pt x="7825" y="5548"/>
                    <a:pt x="7714" y="5589"/>
                    <a:pt x="7629" y="5674"/>
                  </a:cubicBezTo>
                  <a:lnTo>
                    <a:pt x="5070" y="8233"/>
                  </a:lnTo>
                  <a:cubicBezTo>
                    <a:pt x="4948" y="8324"/>
                    <a:pt x="4882" y="8470"/>
                    <a:pt x="4896" y="8623"/>
                  </a:cubicBezTo>
                  <a:lnTo>
                    <a:pt x="5046" y="10284"/>
                  </a:lnTo>
                  <a:lnTo>
                    <a:pt x="4656" y="10674"/>
                  </a:lnTo>
                  <a:lnTo>
                    <a:pt x="4050" y="8466"/>
                  </a:lnTo>
                  <a:cubicBezTo>
                    <a:pt x="4008" y="8320"/>
                    <a:pt x="3893" y="8202"/>
                    <a:pt x="3744" y="8164"/>
                  </a:cubicBezTo>
                  <a:lnTo>
                    <a:pt x="1539" y="7561"/>
                  </a:lnTo>
                  <a:lnTo>
                    <a:pt x="1929" y="7168"/>
                  </a:lnTo>
                  <a:lnTo>
                    <a:pt x="3590" y="7317"/>
                  </a:lnTo>
                  <a:cubicBezTo>
                    <a:pt x="3604" y="7319"/>
                    <a:pt x="3617" y="7319"/>
                    <a:pt x="3631" y="7319"/>
                  </a:cubicBezTo>
                  <a:cubicBezTo>
                    <a:pt x="3769" y="7319"/>
                    <a:pt x="3898" y="7254"/>
                    <a:pt x="3980" y="7143"/>
                  </a:cubicBezTo>
                  <a:lnTo>
                    <a:pt x="6540" y="4584"/>
                  </a:lnTo>
                  <a:cubicBezTo>
                    <a:pt x="6724" y="4399"/>
                    <a:pt x="6703" y="4093"/>
                    <a:pt x="6494" y="3933"/>
                  </a:cubicBezTo>
                  <a:lnTo>
                    <a:pt x="3145" y="1367"/>
                  </a:lnTo>
                  <a:lnTo>
                    <a:pt x="3458" y="1053"/>
                  </a:lnTo>
                  <a:lnTo>
                    <a:pt x="7647" y="3066"/>
                  </a:lnTo>
                  <a:cubicBezTo>
                    <a:pt x="7707" y="3095"/>
                    <a:pt x="7771" y="3109"/>
                    <a:pt x="7835" y="3109"/>
                  </a:cubicBezTo>
                  <a:cubicBezTo>
                    <a:pt x="7948" y="3109"/>
                    <a:pt x="8059" y="3065"/>
                    <a:pt x="8141" y="2982"/>
                  </a:cubicBezTo>
                  <a:lnTo>
                    <a:pt x="9478" y="1645"/>
                  </a:lnTo>
                  <a:cubicBezTo>
                    <a:pt x="9973" y="1154"/>
                    <a:pt x="10641" y="876"/>
                    <a:pt x="11341" y="872"/>
                  </a:cubicBezTo>
                  <a:close/>
                  <a:moveTo>
                    <a:pt x="2622" y="8755"/>
                  </a:moveTo>
                  <a:lnTo>
                    <a:pt x="3277" y="8937"/>
                  </a:lnTo>
                  <a:lnTo>
                    <a:pt x="3489" y="9713"/>
                  </a:lnTo>
                  <a:cubicBezTo>
                    <a:pt x="3058" y="10322"/>
                    <a:pt x="2664" y="10928"/>
                    <a:pt x="2312" y="11531"/>
                  </a:cubicBezTo>
                  <a:cubicBezTo>
                    <a:pt x="2309" y="11402"/>
                    <a:pt x="2305" y="11270"/>
                    <a:pt x="2305" y="11141"/>
                  </a:cubicBezTo>
                  <a:cubicBezTo>
                    <a:pt x="2305" y="10333"/>
                    <a:pt x="2410" y="9532"/>
                    <a:pt x="2622" y="8755"/>
                  </a:cubicBezTo>
                  <a:close/>
                  <a:moveTo>
                    <a:pt x="1936" y="14268"/>
                  </a:moveTo>
                  <a:cubicBezTo>
                    <a:pt x="2929" y="17266"/>
                    <a:pt x="5283" y="19619"/>
                    <a:pt x="8281" y="20608"/>
                  </a:cubicBezTo>
                  <a:cubicBezTo>
                    <a:pt x="6953" y="21144"/>
                    <a:pt x="5734" y="21413"/>
                    <a:pt x="4694" y="21413"/>
                  </a:cubicBezTo>
                  <a:cubicBezTo>
                    <a:pt x="3582" y="21413"/>
                    <a:pt x="2675" y="21105"/>
                    <a:pt x="2058" y="20486"/>
                  </a:cubicBezTo>
                  <a:cubicBezTo>
                    <a:pt x="944" y="19372"/>
                    <a:pt x="1034" y="17589"/>
                    <a:pt x="1306" y="16291"/>
                  </a:cubicBezTo>
                  <a:cubicBezTo>
                    <a:pt x="1456" y="15598"/>
                    <a:pt x="1668" y="14922"/>
                    <a:pt x="1936" y="14268"/>
                  </a:cubicBezTo>
                  <a:close/>
                  <a:moveTo>
                    <a:pt x="11360" y="1"/>
                  </a:moveTo>
                  <a:cubicBezTo>
                    <a:pt x="10432" y="1"/>
                    <a:pt x="9531" y="367"/>
                    <a:pt x="8866" y="1032"/>
                  </a:cubicBezTo>
                  <a:lnTo>
                    <a:pt x="7748" y="2147"/>
                  </a:lnTo>
                  <a:lnTo>
                    <a:pt x="3559" y="138"/>
                  </a:lnTo>
                  <a:cubicBezTo>
                    <a:pt x="3498" y="108"/>
                    <a:pt x="3433" y="94"/>
                    <a:pt x="3368" y="94"/>
                  </a:cubicBezTo>
                  <a:cubicBezTo>
                    <a:pt x="3256" y="94"/>
                    <a:pt x="3146" y="137"/>
                    <a:pt x="3065" y="221"/>
                  </a:cubicBezTo>
                  <a:lnTo>
                    <a:pt x="2180" y="1102"/>
                  </a:lnTo>
                  <a:cubicBezTo>
                    <a:pt x="1996" y="1290"/>
                    <a:pt x="2016" y="1596"/>
                    <a:pt x="2225" y="1757"/>
                  </a:cubicBezTo>
                  <a:lnTo>
                    <a:pt x="5575" y="4323"/>
                  </a:lnTo>
                  <a:lnTo>
                    <a:pt x="3461" y="6430"/>
                  </a:lnTo>
                  <a:lnTo>
                    <a:pt x="1807" y="6280"/>
                  </a:lnTo>
                  <a:cubicBezTo>
                    <a:pt x="1793" y="6278"/>
                    <a:pt x="1778" y="6277"/>
                    <a:pt x="1764" y="6277"/>
                  </a:cubicBezTo>
                  <a:cubicBezTo>
                    <a:pt x="1650" y="6277"/>
                    <a:pt x="1540" y="6325"/>
                    <a:pt x="1459" y="6405"/>
                  </a:cubicBezTo>
                  <a:lnTo>
                    <a:pt x="394" y="7474"/>
                  </a:lnTo>
                  <a:cubicBezTo>
                    <a:pt x="157" y="7707"/>
                    <a:pt x="265" y="8111"/>
                    <a:pt x="585" y="8198"/>
                  </a:cubicBezTo>
                  <a:lnTo>
                    <a:pt x="1780" y="8529"/>
                  </a:lnTo>
                  <a:cubicBezTo>
                    <a:pt x="1397" y="9950"/>
                    <a:pt x="1330" y="11440"/>
                    <a:pt x="1588" y="12892"/>
                  </a:cubicBezTo>
                  <a:cubicBezTo>
                    <a:pt x="1052" y="14003"/>
                    <a:pt x="669" y="15086"/>
                    <a:pt x="453" y="16113"/>
                  </a:cubicBezTo>
                  <a:cubicBezTo>
                    <a:pt x="0" y="18279"/>
                    <a:pt x="342" y="20006"/>
                    <a:pt x="1438" y="21103"/>
                  </a:cubicBezTo>
                  <a:cubicBezTo>
                    <a:pt x="2215" y="21879"/>
                    <a:pt x="3336" y="22283"/>
                    <a:pt x="4691" y="22283"/>
                  </a:cubicBezTo>
                  <a:cubicBezTo>
                    <a:pt x="4802" y="22283"/>
                    <a:pt x="4913" y="22283"/>
                    <a:pt x="5028" y="22276"/>
                  </a:cubicBezTo>
                  <a:cubicBezTo>
                    <a:pt x="6393" y="22210"/>
                    <a:pt x="7988" y="21754"/>
                    <a:pt x="9649" y="20956"/>
                  </a:cubicBezTo>
                  <a:cubicBezTo>
                    <a:pt x="10229" y="21059"/>
                    <a:pt x="10813" y="21110"/>
                    <a:pt x="11394" y="21110"/>
                  </a:cubicBezTo>
                  <a:cubicBezTo>
                    <a:pt x="13414" y="21110"/>
                    <a:pt x="15402" y="20498"/>
                    <a:pt x="17087" y="19330"/>
                  </a:cubicBezTo>
                  <a:cubicBezTo>
                    <a:pt x="17285" y="19191"/>
                    <a:pt x="17334" y="18923"/>
                    <a:pt x="17195" y="18725"/>
                  </a:cubicBezTo>
                  <a:cubicBezTo>
                    <a:pt x="17111" y="18603"/>
                    <a:pt x="16976" y="18537"/>
                    <a:pt x="16839" y="18537"/>
                  </a:cubicBezTo>
                  <a:cubicBezTo>
                    <a:pt x="16753" y="18537"/>
                    <a:pt x="16665" y="18563"/>
                    <a:pt x="16589" y="18617"/>
                  </a:cubicBezTo>
                  <a:cubicBezTo>
                    <a:pt x="15565" y="19330"/>
                    <a:pt x="14402" y="19821"/>
                    <a:pt x="13180" y="20065"/>
                  </a:cubicBezTo>
                  <a:lnTo>
                    <a:pt x="13180" y="19108"/>
                  </a:lnTo>
                  <a:cubicBezTo>
                    <a:pt x="13176" y="18133"/>
                    <a:pt x="12386" y="17342"/>
                    <a:pt x="11411" y="17339"/>
                  </a:cubicBezTo>
                  <a:lnTo>
                    <a:pt x="9381" y="17339"/>
                  </a:lnTo>
                  <a:cubicBezTo>
                    <a:pt x="8883" y="17339"/>
                    <a:pt x="8483" y="16935"/>
                    <a:pt x="8486" y="16440"/>
                  </a:cubicBezTo>
                  <a:cubicBezTo>
                    <a:pt x="8483" y="15747"/>
                    <a:pt x="7922" y="15187"/>
                    <a:pt x="7229" y="15183"/>
                  </a:cubicBezTo>
                  <a:lnTo>
                    <a:pt x="6581" y="15183"/>
                  </a:lnTo>
                  <a:cubicBezTo>
                    <a:pt x="6573" y="15183"/>
                    <a:pt x="6564" y="15184"/>
                    <a:pt x="6556" y="15184"/>
                  </a:cubicBezTo>
                  <a:cubicBezTo>
                    <a:pt x="5920" y="15184"/>
                    <a:pt x="5404" y="14666"/>
                    <a:pt x="5404" y="14027"/>
                  </a:cubicBezTo>
                  <a:cubicBezTo>
                    <a:pt x="5404" y="13386"/>
                    <a:pt x="5923" y="12871"/>
                    <a:pt x="6562" y="12871"/>
                  </a:cubicBezTo>
                  <a:cubicBezTo>
                    <a:pt x="6569" y="12871"/>
                    <a:pt x="6575" y="12871"/>
                    <a:pt x="6581" y="12871"/>
                  </a:cubicBezTo>
                  <a:lnTo>
                    <a:pt x="6620" y="12871"/>
                  </a:lnTo>
                  <a:cubicBezTo>
                    <a:pt x="7006" y="12871"/>
                    <a:pt x="7316" y="12561"/>
                    <a:pt x="7316" y="12175"/>
                  </a:cubicBezTo>
                  <a:cubicBezTo>
                    <a:pt x="7320" y="11844"/>
                    <a:pt x="7588" y="11576"/>
                    <a:pt x="7918" y="11576"/>
                  </a:cubicBezTo>
                  <a:lnTo>
                    <a:pt x="10412" y="11576"/>
                  </a:lnTo>
                  <a:cubicBezTo>
                    <a:pt x="11045" y="11579"/>
                    <a:pt x="11557" y="12091"/>
                    <a:pt x="11561" y="12725"/>
                  </a:cubicBezTo>
                  <a:lnTo>
                    <a:pt x="11561" y="14591"/>
                  </a:lnTo>
                  <a:cubicBezTo>
                    <a:pt x="11561" y="15173"/>
                    <a:pt x="12031" y="15643"/>
                    <a:pt x="12612" y="15643"/>
                  </a:cubicBezTo>
                  <a:lnTo>
                    <a:pt x="13075" y="15643"/>
                  </a:lnTo>
                  <a:cubicBezTo>
                    <a:pt x="13577" y="15643"/>
                    <a:pt x="13981" y="16050"/>
                    <a:pt x="13981" y="16552"/>
                  </a:cubicBezTo>
                  <a:lnTo>
                    <a:pt x="13981" y="17603"/>
                  </a:lnTo>
                  <a:cubicBezTo>
                    <a:pt x="13981" y="17844"/>
                    <a:pt x="14176" y="18039"/>
                    <a:pt x="14416" y="18039"/>
                  </a:cubicBezTo>
                  <a:cubicBezTo>
                    <a:pt x="14656" y="18039"/>
                    <a:pt x="14851" y="17844"/>
                    <a:pt x="14851" y="17603"/>
                  </a:cubicBezTo>
                  <a:lnTo>
                    <a:pt x="14851" y="16552"/>
                  </a:lnTo>
                  <a:cubicBezTo>
                    <a:pt x="14851" y="15570"/>
                    <a:pt x="14057" y="14776"/>
                    <a:pt x="13075" y="14772"/>
                  </a:cubicBezTo>
                  <a:lnTo>
                    <a:pt x="12609" y="14772"/>
                  </a:lnTo>
                  <a:cubicBezTo>
                    <a:pt x="12511" y="14772"/>
                    <a:pt x="12428" y="14692"/>
                    <a:pt x="12428" y="14591"/>
                  </a:cubicBezTo>
                  <a:lnTo>
                    <a:pt x="12428" y="12725"/>
                  </a:lnTo>
                  <a:cubicBezTo>
                    <a:pt x="12428" y="11611"/>
                    <a:pt x="11522" y="10709"/>
                    <a:pt x="10412" y="10705"/>
                  </a:cubicBezTo>
                  <a:lnTo>
                    <a:pt x="7918" y="10705"/>
                  </a:lnTo>
                  <a:cubicBezTo>
                    <a:pt x="7173" y="10709"/>
                    <a:pt x="6543" y="11266"/>
                    <a:pt x="6456" y="12008"/>
                  </a:cubicBezTo>
                  <a:cubicBezTo>
                    <a:pt x="5377" y="12091"/>
                    <a:pt x="4551" y="13007"/>
                    <a:pt x="4586" y="14093"/>
                  </a:cubicBezTo>
                  <a:cubicBezTo>
                    <a:pt x="4618" y="15176"/>
                    <a:pt x="5498" y="16040"/>
                    <a:pt x="6585" y="16054"/>
                  </a:cubicBezTo>
                  <a:lnTo>
                    <a:pt x="7229" y="16054"/>
                  </a:lnTo>
                  <a:cubicBezTo>
                    <a:pt x="7441" y="16054"/>
                    <a:pt x="7612" y="16228"/>
                    <a:pt x="7616" y="16440"/>
                  </a:cubicBezTo>
                  <a:cubicBezTo>
                    <a:pt x="7616" y="17415"/>
                    <a:pt x="8406" y="18206"/>
                    <a:pt x="9381" y="18206"/>
                  </a:cubicBezTo>
                  <a:lnTo>
                    <a:pt x="11411" y="18206"/>
                  </a:lnTo>
                  <a:cubicBezTo>
                    <a:pt x="11909" y="18209"/>
                    <a:pt x="12309" y="18610"/>
                    <a:pt x="12309" y="19104"/>
                  </a:cubicBezTo>
                  <a:lnTo>
                    <a:pt x="12309" y="20177"/>
                  </a:lnTo>
                  <a:lnTo>
                    <a:pt x="12309" y="20190"/>
                  </a:lnTo>
                  <a:cubicBezTo>
                    <a:pt x="12010" y="20222"/>
                    <a:pt x="11707" y="20236"/>
                    <a:pt x="11404" y="20236"/>
                  </a:cubicBezTo>
                  <a:cubicBezTo>
                    <a:pt x="7093" y="20236"/>
                    <a:pt x="3381" y="17213"/>
                    <a:pt x="2500" y="13017"/>
                  </a:cubicBezTo>
                  <a:cubicBezTo>
                    <a:pt x="2887" y="12255"/>
                    <a:pt x="3315" y="11520"/>
                    <a:pt x="3792" y="10810"/>
                  </a:cubicBezTo>
                  <a:lnTo>
                    <a:pt x="4015" y="11625"/>
                  </a:lnTo>
                  <a:cubicBezTo>
                    <a:pt x="4057" y="11774"/>
                    <a:pt x="4175" y="11893"/>
                    <a:pt x="4325" y="11931"/>
                  </a:cubicBezTo>
                  <a:cubicBezTo>
                    <a:pt x="4360" y="11942"/>
                    <a:pt x="4398" y="11945"/>
                    <a:pt x="4436" y="11945"/>
                  </a:cubicBezTo>
                  <a:cubicBezTo>
                    <a:pt x="4551" y="11945"/>
                    <a:pt x="4663" y="11900"/>
                    <a:pt x="4743" y="11816"/>
                  </a:cubicBezTo>
                  <a:lnTo>
                    <a:pt x="5808" y="10751"/>
                  </a:lnTo>
                  <a:cubicBezTo>
                    <a:pt x="5902" y="10660"/>
                    <a:pt x="5948" y="10531"/>
                    <a:pt x="5937" y="10402"/>
                  </a:cubicBezTo>
                  <a:lnTo>
                    <a:pt x="5787" y="8749"/>
                  </a:lnTo>
                  <a:lnTo>
                    <a:pt x="7898" y="6638"/>
                  </a:lnTo>
                  <a:lnTo>
                    <a:pt x="10460" y="9992"/>
                  </a:lnTo>
                  <a:cubicBezTo>
                    <a:pt x="10547" y="10103"/>
                    <a:pt x="10676" y="10160"/>
                    <a:pt x="10806" y="10160"/>
                  </a:cubicBezTo>
                  <a:cubicBezTo>
                    <a:pt x="10917" y="10160"/>
                    <a:pt x="11029" y="10118"/>
                    <a:pt x="11115" y="10033"/>
                  </a:cubicBezTo>
                  <a:lnTo>
                    <a:pt x="11996" y="9152"/>
                  </a:lnTo>
                  <a:cubicBezTo>
                    <a:pt x="12128" y="9020"/>
                    <a:pt x="12163" y="8822"/>
                    <a:pt x="12083" y="8655"/>
                  </a:cubicBezTo>
                  <a:lnTo>
                    <a:pt x="10070" y="4469"/>
                  </a:lnTo>
                  <a:lnTo>
                    <a:pt x="10868" y="3668"/>
                  </a:lnTo>
                  <a:cubicBezTo>
                    <a:pt x="11637" y="3139"/>
                    <a:pt x="12442" y="2662"/>
                    <a:pt x="13277" y="2241"/>
                  </a:cubicBezTo>
                  <a:cubicBezTo>
                    <a:pt x="15154" y="2634"/>
                    <a:pt x="16857" y="3613"/>
                    <a:pt x="18142" y="5037"/>
                  </a:cubicBezTo>
                  <a:lnTo>
                    <a:pt x="17278" y="5037"/>
                  </a:lnTo>
                  <a:cubicBezTo>
                    <a:pt x="15931" y="5037"/>
                    <a:pt x="14837" y="6127"/>
                    <a:pt x="14837" y="7474"/>
                  </a:cubicBezTo>
                  <a:cubicBezTo>
                    <a:pt x="14834" y="7645"/>
                    <a:pt x="14698" y="7784"/>
                    <a:pt x="14527" y="7784"/>
                  </a:cubicBezTo>
                  <a:cubicBezTo>
                    <a:pt x="13559" y="7787"/>
                    <a:pt x="12772" y="8571"/>
                    <a:pt x="12772" y="9539"/>
                  </a:cubicBezTo>
                  <a:lnTo>
                    <a:pt x="12772" y="9824"/>
                  </a:lnTo>
                  <a:cubicBezTo>
                    <a:pt x="12772" y="10789"/>
                    <a:pt x="13559" y="11576"/>
                    <a:pt x="14527" y="11576"/>
                  </a:cubicBezTo>
                  <a:lnTo>
                    <a:pt x="17929" y="11576"/>
                  </a:lnTo>
                  <a:cubicBezTo>
                    <a:pt x="18170" y="11576"/>
                    <a:pt x="18365" y="11381"/>
                    <a:pt x="18365" y="11141"/>
                  </a:cubicBezTo>
                  <a:cubicBezTo>
                    <a:pt x="18365" y="10900"/>
                    <a:pt x="18170" y="10705"/>
                    <a:pt x="17929" y="10705"/>
                  </a:cubicBezTo>
                  <a:lnTo>
                    <a:pt x="14527" y="10705"/>
                  </a:lnTo>
                  <a:cubicBezTo>
                    <a:pt x="14040" y="10705"/>
                    <a:pt x="13643" y="10308"/>
                    <a:pt x="13643" y="9824"/>
                  </a:cubicBezTo>
                  <a:lnTo>
                    <a:pt x="13643" y="9535"/>
                  </a:lnTo>
                  <a:cubicBezTo>
                    <a:pt x="13643" y="9048"/>
                    <a:pt x="14040" y="8655"/>
                    <a:pt x="14527" y="8655"/>
                  </a:cubicBezTo>
                  <a:cubicBezTo>
                    <a:pt x="15179" y="8651"/>
                    <a:pt x="15704" y="8125"/>
                    <a:pt x="15708" y="7474"/>
                  </a:cubicBezTo>
                  <a:cubicBezTo>
                    <a:pt x="15708" y="6607"/>
                    <a:pt x="16411" y="5907"/>
                    <a:pt x="17278" y="5907"/>
                  </a:cubicBezTo>
                  <a:lnTo>
                    <a:pt x="18539" y="5907"/>
                  </a:lnTo>
                  <a:cubicBezTo>
                    <a:pt x="18626" y="5907"/>
                    <a:pt x="18713" y="5879"/>
                    <a:pt x="18786" y="5831"/>
                  </a:cubicBezTo>
                  <a:cubicBezTo>
                    <a:pt x="20816" y="8655"/>
                    <a:pt x="21060" y="12391"/>
                    <a:pt x="19413" y="15455"/>
                  </a:cubicBezTo>
                  <a:cubicBezTo>
                    <a:pt x="19305" y="15667"/>
                    <a:pt x="19385" y="15925"/>
                    <a:pt x="19594" y="16036"/>
                  </a:cubicBezTo>
                  <a:cubicBezTo>
                    <a:pt x="19660" y="16072"/>
                    <a:pt x="19731" y="16088"/>
                    <a:pt x="19801" y="16088"/>
                  </a:cubicBezTo>
                  <a:cubicBezTo>
                    <a:pt x="19953" y="16088"/>
                    <a:pt x="20100" y="16010"/>
                    <a:pt x="20179" y="15869"/>
                  </a:cubicBezTo>
                  <a:cubicBezTo>
                    <a:pt x="21244" y="13885"/>
                    <a:pt x="21610" y="11604"/>
                    <a:pt x="21213" y="9389"/>
                  </a:cubicBezTo>
                  <a:cubicBezTo>
                    <a:pt x="22014" y="7728"/>
                    <a:pt x="22470" y="6134"/>
                    <a:pt x="22536" y="4765"/>
                  </a:cubicBezTo>
                  <a:cubicBezTo>
                    <a:pt x="22606" y="3257"/>
                    <a:pt x="22202" y="2018"/>
                    <a:pt x="21363" y="1182"/>
                  </a:cubicBezTo>
                  <a:cubicBezTo>
                    <a:pt x="20570" y="389"/>
                    <a:pt x="19448" y="1"/>
                    <a:pt x="18107" y="1"/>
                  </a:cubicBezTo>
                  <a:cubicBezTo>
                    <a:pt x="16651" y="1"/>
                    <a:pt x="14936" y="459"/>
                    <a:pt x="13103" y="1353"/>
                  </a:cubicBezTo>
                  <a:cubicBezTo>
                    <a:pt x="13030" y="1367"/>
                    <a:pt x="12960" y="1401"/>
                    <a:pt x="12905" y="1450"/>
                  </a:cubicBezTo>
                  <a:cubicBezTo>
                    <a:pt x="12623" y="1590"/>
                    <a:pt x="12341" y="1743"/>
                    <a:pt x="12055" y="1903"/>
                  </a:cubicBezTo>
                  <a:cubicBezTo>
                    <a:pt x="12208" y="1419"/>
                    <a:pt x="12250" y="907"/>
                    <a:pt x="12187" y="406"/>
                  </a:cubicBezTo>
                  <a:cubicBezTo>
                    <a:pt x="12160" y="211"/>
                    <a:pt x="12006" y="57"/>
                    <a:pt x="11811" y="30"/>
                  </a:cubicBezTo>
                  <a:cubicBezTo>
                    <a:pt x="11661" y="10"/>
                    <a:pt x="11510" y="1"/>
                    <a:pt x="11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2545697" y="3177527"/>
              <a:ext cx="22887" cy="18868"/>
            </a:xfrm>
            <a:custGeom>
              <a:rect b="b" l="l" r="r" t="t"/>
              <a:pathLst>
                <a:path extrusionOk="0" h="882" w="1070">
                  <a:moveTo>
                    <a:pt x="582" y="1"/>
                  </a:moveTo>
                  <a:cubicBezTo>
                    <a:pt x="461" y="1"/>
                    <a:pt x="341" y="51"/>
                    <a:pt x="255" y="150"/>
                  </a:cubicBezTo>
                  <a:lnTo>
                    <a:pt x="255" y="154"/>
                  </a:lnTo>
                  <a:cubicBezTo>
                    <a:pt x="1" y="432"/>
                    <a:pt x="199" y="881"/>
                    <a:pt x="575" y="881"/>
                  </a:cubicBezTo>
                  <a:cubicBezTo>
                    <a:pt x="704" y="881"/>
                    <a:pt x="822" y="826"/>
                    <a:pt x="906" y="732"/>
                  </a:cubicBezTo>
                  <a:cubicBezTo>
                    <a:pt x="1070" y="550"/>
                    <a:pt x="1056" y="272"/>
                    <a:pt x="875" y="112"/>
                  </a:cubicBezTo>
                  <a:cubicBezTo>
                    <a:pt x="791" y="38"/>
                    <a:pt x="686" y="1"/>
                    <a:pt x="5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3" name="Google Shape;643;p14"/>
          <p:cNvGrpSpPr/>
          <p:nvPr/>
        </p:nvGrpSpPr>
        <p:grpSpPr>
          <a:xfrm>
            <a:off x="6006445" y="3923840"/>
            <a:ext cx="356165" cy="353674"/>
            <a:chOff x="5975875" y="3932657"/>
            <a:chExt cx="416860" cy="413944"/>
          </a:xfrm>
        </p:grpSpPr>
        <p:sp>
          <p:nvSpPr>
            <p:cNvPr id="644" name="Google Shape;644;p14"/>
            <p:cNvSpPr/>
            <p:nvPr/>
          </p:nvSpPr>
          <p:spPr>
            <a:xfrm>
              <a:off x="5975875" y="3932657"/>
              <a:ext cx="416860" cy="413944"/>
            </a:xfrm>
            <a:custGeom>
              <a:rect b="b" l="l" r="r" t="t"/>
              <a:pathLst>
                <a:path extrusionOk="0" h="22282" w="22442">
                  <a:moveTo>
                    <a:pt x="11390" y="871"/>
                  </a:moveTo>
                  <a:lnTo>
                    <a:pt x="10673" y="1609"/>
                  </a:lnTo>
                  <a:cubicBezTo>
                    <a:pt x="10509" y="1776"/>
                    <a:pt x="10509" y="2048"/>
                    <a:pt x="10673" y="2215"/>
                  </a:cubicBezTo>
                  <a:lnTo>
                    <a:pt x="11390" y="2956"/>
                  </a:lnTo>
                  <a:lnTo>
                    <a:pt x="8329" y="2956"/>
                  </a:lnTo>
                  <a:lnTo>
                    <a:pt x="8326" y="871"/>
                  </a:lnTo>
                  <a:close/>
                  <a:moveTo>
                    <a:pt x="7891" y="7284"/>
                  </a:moveTo>
                  <a:cubicBezTo>
                    <a:pt x="8016" y="7284"/>
                    <a:pt x="8141" y="7354"/>
                    <a:pt x="8197" y="7493"/>
                  </a:cubicBezTo>
                  <a:lnTo>
                    <a:pt x="9673" y="11143"/>
                  </a:lnTo>
                  <a:lnTo>
                    <a:pt x="9214" y="11143"/>
                  </a:lnTo>
                  <a:cubicBezTo>
                    <a:pt x="8970" y="11143"/>
                    <a:pt x="8778" y="11338"/>
                    <a:pt x="8778" y="11578"/>
                  </a:cubicBezTo>
                  <a:cubicBezTo>
                    <a:pt x="8778" y="11818"/>
                    <a:pt x="8970" y="12013"/>
                    <a:pt x="9214" y="12013"/>
                  </a:cubicBezTo>
                  <a:lnTo>
                    <a:pt x="11077" y="12013"/>
                  </a:lnTo>
                  <a:cubicBezTo>
                    <a:pt x="12508" y="12013"/>
                    <a:pt x="13761" y="12981"/>
                    <a:pt x="14116" y="14370"/>
                  </a:cubicBezTo>
                  <a:lnTo>
                    <a:pt x="15927" y="21414"/>
                  </a:lnTo>
                  <a:lnTo>
                    <a:pt x="14705" y="21414"/>
                  </a:lnTo>
                  <a:lnTo>
                    <a:pt x="13786" y="17838"/>
                  </a:lnTo>
                  <a:cubicBezTo>
                    <a:pt x="13736" y="17645"/>
                    <a:pt x="13561" y="17514"/>
                    <a:pt x="13368" y="17514"/>
                  </a:cubicBezTo>
                  <a:cubicBezTo>
                    <a:pt x="13331" y="17514"/>
                    <a:pt x="13294" y="17519"/>
                    <a:pt x="13256" y="17529"/>
                  </a:cubicBezTo>
                  <a:cubicBezTo>
                    <a:pt x="13023" y="17588"/>
                    <a:pt x="12884" y="17825"/>
                    <a:pt x="12943" y="18058"/>
                  </a:cubicBezTo>
                  <a:lnTo>
                    <a:pt x="13807" y="21414"/>
                  </a:lnTo>
                  <a:lnTo>
                    <a:pt x="1062" y="21414"/>
                  </a:lnTo>
                  <a:lnTo>
                    <a:pt x="2330" y="16756"/>
                  </a:lnTo>
                  <a:cubicBezTo>
                    <a:pt x="2546" y="15962"/>
                    <a:pt x="3270" y="15408"/>
                    <a:pt x="4095" y="15408"/>
                  </a:cubicBezTo>
                  <a:lnTo>
                    <a:pt x="7055" y="15408"/>
                  </a:lnTo>
                  <a:cubicBezTo>
                    <a:pt x="7295" y="15408"/>
                    <a:pt x="7490" y="15213"/>
                    <a:pt x="7490" y="14973"/>
                  </a:cubicBezTo>
                  <a:cubicBezTo>
                    <a:pt x="7490" y="14732"/>
                    <a:pt x="7295" y="14538"/>
                    <a:pt x="7055" y="14538"/>
                  </a:cubicBezTo>
                  <a:lnTo>
                    <a:pt x="4739" y="14538"/>
                  </a:lnTo>
                  <a:lnTo>
                    <a:pt x="7584" y="7493"/>
                  </a:lnTo>
                  <a:cubicBezTo>
                    <a:pt x="7640" y="7354"/>
                    <a:pt x="7765" y="7284"/>
                    <a:pt x="7891" y="7284"/>
                  </a:cubicBezTo>
                  <a:close/>
                  <a:moveTo>
                    <a:pt x="16261" y="12760"/>
                  </a:moveTo>
                  <a:cubicBezTo>
                    <a:pt x="16614" y="12760"/>
                    <a:pt x="16966" y="12943"/>
                    <a:pt x="17149" y="13308"/>
                  </a:cubicBezTo>
                  <a:lnTo>
                    <a:pt x="21202" y="21414"/>
                  </a:lnTo>
                  <a:lnTo>
                    <a:pt x="16825" y="21414"/>
                  </a:lnTo>
                  <a:lnTo>
                    <a:pt x="14959" y="14154"/>
                  </a:lnTo>
                  <a:cubicBezTo>
                    <a:pt x="14959" y="14148"/>
                    <a:pt x="14956" y="14144"/>
                    <a:pt x="14956" y="14137"/>
                  </a:cubicBezTo>
                  <a:cubicBezTo>
                    <a:pt x="14959" y="14130"/>
                    <a:pt x="14966" y="14123"/>
                    <a:pt x="14970" y="14113"/>
                  </a:cubicBezTo>
                  <a:lnTo>
                    <a:pt x="15373" y="13308"/>
                  </a:lnTo>
                  <a:cubicBezTo>
                    <a:pt x="15556" y="12943"/>
                    <a:pt x="15909" y="12760"/>
                    <a:pt x="16261" y="12760"/>
                  </a:cubicBezTo>
                  <a:close/>
                  <a:moveTo>
                    <a:pt x="12422" y="0"/>
                  </a:moveTo>
                  <a:cubicBezTo>
                    <a:pt x="12420" y="0"/>
                    <a:pt x="12419" y="0"/>
                    <a:pt x="12417" y="0"/>
                  </a:cubicBezTo>
                  <a:lnTo>
                    <a:pt x="7894" y="0"/>
                  </a:lnTo>
                  <a:cubicBezTo>
                    <a:pt x="7654" y="0"/>
                    <a:pt x="7459" y="192"/>
                    <a:pt x="7459" y="435"/>
                  </a:cubicBezTo>
                  <a:lnTo>
                    <a:pt x="7459" y="6494"/>
                  </a:lnTo>
                  <a:cubicBezTo>
                    <a:pt x="7149" y="6612"/>
                    <a:pt x="6905" y="6856"/>
                    <a:pt x="6780" y="7166"/>
                  </a:cubicBezTo>
                  <a:lnTo>
                    <a:pt x="3796" y="14551"/>
                  </a:lnTo>
                  <a:cubicBezTo>
                    <a:pt x="2699" y="14677"/>
                    <a:pt x="1787" y="15457"/>
                    <a:pt x="1494" y="16526"/>
                  </a:cubicBezTo>
                  <a:lnTo>
                    <a:pt x="77" y="21731"/>
                  </a:lnTo>
                  <a:cubicBezTo>
                    <a:pt x="0" y="22010"/>
                    <a:pt x="209" y="22282"/>
                    <a:pt x="495" y="22282"/>
                  </a:cubicBezTo>
                  <a:lnTo>
                    <a:pt x="21909" y="22282"/>
                  </a:lnTo>
                  <a:cubicBezTo>
                    <a:pt x="22233" y="22282"/>
                    <a:pt x="22442" y="21940"/>
                    <a:pt x="22299" y="21651"/>
                  </a:cubicBezTo>
                  <a:lnTo>
                    <a:pt x="17929" y="12918"/>
                  </a:lnTo>
                  <a:cubicBezTo>
                    <a:pt x="17616" y="12285"/>
                    <a:pt x="16968" y="11888"/>
                    <a:pt x="16265" y="11888"/>
                  </a:cubicBezTo>
                  <a:cubicBezTo>
                    <a:pt x="15558" y="11888"/>
                    <a:pt x="14910" y="12285"/>
                    <a:pt x="14597" y="12918"/>
                  </a:cubicBezTo>
                  <a:lnTo>
                    <a:pt x="14513" y="13082"/>
                  </a:lnTo>
                  <a:cubicBezTo>
                    <a:pt x="13789" y="11877"/>
                    <a:pt x="12483" y="11139"/>
                    <a:pt x="11077" y="11139"/>
                  </a:cubicBezTo>
                  <a:lnTo>
                    <a:pt x="10610" y="11139"/>
                  </a:lnTo>
                  <a:lnTo>
                    <a:pt x="9005" y="7166"/>
                  </a:lnTo>
                  <a:cubicBezTo>
                    <a:pt x="8883" y="6856"/>
                    <a:pt x="8636" y="6612"/>
                    <a:pt x="8326" y="6494"/>
                  </a:cubicBezTo>
                  <a:lnTo>
                    <a:pt x="8326" y="3830"/>
                  </a:lnTo>
                  <a:lnTo>
                    <a:pt x="12417" y="3830"/>
                  </a:lnTo>
                  <a:cubicBezTo>
                    <a:pt x="12804" y="3830"/>
                    <a:pt x="13002" y="3364"/>
                    <a:pt x="12731" y="3089"/>
                  </a:cubicBezTo>
                  <a:lnTo>
                    <a:pt x="11592" y="1915"/>
                  </a:lnTo>
                  <a:lnTo>
                    <a:pt x="12731" y="738"/>
                  </a:lnTo>
                  <a:cubicBezTo>
                    <a:pt x="13001" y="464"/>
                    <a:pt x="12805" y="0"/>
                    <a:pt x="12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6205489" y="4223770"/>
              <a:ext cx="18055" cy="16237"/>
            </a:xfrm>
            <a:custGeom>
              <a:rect b="b" l="l" r="r" t="t"/>
              <a:pathLst>
                <a:path extrusionOk="0" h="874" w="972">
                  <a:moveTo>
                    <a:pt x="540" y="1"/>
                  </a:moveTo>
                  <a:cubicBezTo>
                    <a:pt x="259" y="1"/>
                    <a:pt x="1" y="285"/>
                    <a:pt x="133" y="605"/>
                  </a:cubicBezTo>
                  <a:cubicBezTo>
                    <a:pt x="209" y="790"/>
                    <a:pt x="370" y="874"/>
                    <a:pt x="531" y="874"/>
                  </a:cubicBezTo>
                  <a:cubicBezTo>
                    <a:pt x="752" y="874"/>
                    <a:pt x="972" y="715"/>
                    <a:pt x="972" y="441"/>
                  </a:cubicBezTo>
                  <a:cubicBezTo>
                    <a:pt x="972" y="323"/>
                    <a:pt x="923" y="212"/>
                    <a:pt x="843" y="131"/>
                  </a:cubicBezTo>
                  <a:cubicBezTo>
                    <a:pt x="752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6104196" y="4139539"/>
              <a:ext cx="18073" cy="16255"/>
            </a:xfrm>
            <a:custGeom>
              <a:rect b="b" l="l" r="r" t="t"/>
              <a:pathLst>
                <a:path extrusionOk="0" h="875" w="973">
                  <a:moveTo>
                    <a:pt x="540" y="1"/>
                  </a:moveTo>
                  <a:cubicBezTo>
                    <a:pt x="259" y="1"/>
                    <a:pt x="1" y="286"/>
                    <a:pt x="133" y="605"/>
                  </a:cubicBezTo>
                  <a:cubicBezTo>
                    <a:pt x="211" y="790"/>
                    <a:pt x="371" y="874"/>
                    <a:pt x="532" y="874"/>
                  </a:cubicBezTo>
                  <a:cubicBezTo>
                    <a:pt x="752" y="874"/>
                    <a:pt x="972" y="715"/>
                    <a:pt x="972" y="438"/>
                  </a:cubicBezTo>
                  <a:cubicBezTo>
                    <a:pt x="972" y="323"/>
                    <a:pt x="927" y="212"/>
                    <a:pt x="843" y="132"/>
                  </a:cubicBezTo>
                  <a:cubicBezTo>
                    <a:pt x="752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6205879" y="3976574"/>
              <a:ext cx="185583" cy="119435"/>
            </a:xfrm>
            <a:custGeom>
              <a:rect b="b" l="l" r="r" t="t"/>
              <a:pathLst>
                <a:path extrusionOk="0" h="6429" w="9991">
                  <a:moveTo>
                    <a:pt x="4788" y="859"/>
                  </a:moveTo>
                  <a:cubicBezTo>
                    <a:pt x="5990" y="859"/>
                    <a:pt x="7006" y="1770"/>
                    <a:pt x="7128" y="2974"/>
                  </a:cubicBezTo>
                  <a:cubicBezTo>
                    <a:pt x="7003" y="3051"/>
                    <a:pt x="6884" y="3141"/>
                    <a:pt x="6783" y="3246"/>
                  </a:cubicBezTo>
                  <a:cubicBezTo>
                    <a:pt x="6585" y="3441"/>
                    <a:pt x="6435" y="3681"/>
                    <a:pt x="6341" y="3942"/>
                  </a:cubicBezTo>
                  <a:cubicBezTo>
                    <a:pt x="6261" y="4172"/>
                    <a:pt x="6379" y="4419"/>
                    <a:pt x="6609" y="4499"/>
                  </a:cubicBezTo>
                  <a:cubicBezTo>
                    <a:pt x="6655" y="4517"/>
                    <a:pt x="6703" y="4524"/>
                    <a:pt x="6752" y="4524"/>
                  </a:cubicBezTo>
                  <a:cubicBezTo>
                    <a:pt x="6937" y="4524"/>
                    <a:pt x="7100" y="4405"/>
                    <a:pt x="7163" y="4231"/>
                  </a:cubicBezTo>
                  <a:cubicBezTo>
                    <a:pt x="7257" y="3966"/>
                    <a:pt x="7459" y="3754"/>
                    <a:pt x="7717" y="3646"/>
                  </a:cubicBezTo>
                  <a:lnTo>
                    <a:pt x="7724" y="3643"/>
                  </a:lnTo>
                  <a:cubicBezTo>
                    <a:pt x="7727" y="3643"/>
                    <a:pt x="7731" y="3639"/>
                    <a:pt x="7734" y="3639"/>
                  </a:cubicBezTo>
                  <a:cubicBezTo>
                    <a:pt x="7855" y="3591"/>
                    <a:pt x="7980" y="3568"/>
                    <a:pt x="8101" y="3568"/>
                  </a:cubicBezTo>
                  <a:cubicBezTo>
                    <a:pt x="8560" y="3568"/>
                    <a:pt x="8984" y="3889"/>
                    <a:pt x="9075" y="4374"/>
                  </a:cubicBezTo>
                  <a:cubicBezTo>
                    <a:pt x="9193" y="4987"/>
                    <a:pt x="8723" y="5554"/>
                    <a:pt x="8100" y="5554"/>
                  </a:cubicBezTo>
                  <a:lnTo>
                    <a:pt x="8100" y="5558"/>
                  </a:lnTo>
                  <a:lnTo>
                    <a:pt x="1947" y="5558"/>
                  </a:lnTo>
                  <a:cubicBezTo>
                    <a:pt x="1940" y="5558"/>
                    <a:pt x="1934" y="5558"/>
                    <a:pt x="1928" y="5558"/>
                  </a:cubicBezTo>
                  <a:cubicBezTo>
                    <a:pt x="1379" y="5558"/>
                    <a:pt x="930" y="5116"/>
                    <a:pt x="930" y="4565"/>
                  </a:cubicBezTo>
                  <a:cubicBezTo>
                    <a:pt x="930" y="4017"/>
                    <a:pt x="1376" y="3573"/>
                    <a:pt x="1922" y="3573"/>
                  </a:cubicBezTo>
                  <a:cubicBezTo>
                    <a:pt x="1930" y="3573"/>
                    <a:pt x="1938" y="3573"/>
                    <a:pt x="1947" y="3573"/>
                  </a:cubicBezTo>
                  <a:lnTo>
                    <a:pt x="1989" y="3573"/>
                  </a:lnTo>
                  <a:cubicBezTo>
                    <a:pt x="1993" y="3573"/>
                    <a:pt x="1997" y="3573"/>
                    <a:pt x="2002" y="3573"/>
                  </a:cubicBezTo>
                  <a:cubicBezTo>
                    <a:pt x="2240" y="3573"/>
                    <a:pt x="2438" y="3387"/>
                    <a:pt x="2441" y="3148"/>
                  </a:cubicBezTo>
                  <a:cubicBezTo>
                    <a:pt x="2476" y="1909"/>
                    <a:pt x="3465" y="909"/>
                    <a:pt x="4701" y="860"/>
                  </a:cubicBezTo>
                  <a:cubicBezTo>
                    <a:pt x="4730" y="859"/>
                    <a:pt x="4759" y="859"/>
                    <a:pt x="4788" y="859"/>
                  </a:cubicBezTo>
                  <a:close/>
                  <a:moveTo>
                    <a:pt x="4789" y="0"/>
                  </a:moveTo>
                  <a:cubicBezTo>
                    <a:pt x="4784" y="0"/>
                    <a:pt x="4779" y="0"/>
                    <a:pt x="4774" y="0"/>
                  </a:cubicBezTo>
                  <a:cubicBezTo>
                    <a:pt x="3190" y="7"/>
                    <a:pt x="1846" y="1167"/>
                    <a:pt x="1606" y="2734"/>
                  </a:cubicBezTo>
                  <a:cubicBezTo>
                    <a:pt x="658" y="2908"/>
                    <a:pt x="0" y="3775"/>
                    <a:pt x="87" y="4736"/>
                  </a:cubicBezTo>
                  <a:cubicBezTo>
                    <a:pt x="174" y="5693"/>
                    <a:pt x="982" y="6428"/>
                    <a:pt x="1947" y="6428"/>
                  </a:cubicBezTo>
                  <a:lnTo>
                    <a:pt x="8100" y="6428"/>
                  </a:lnTo>
                  <a:cubicBezTo>
                    <a:pt x="8108" y="6428"/>
                    <a:pt x="8117" y="6428"/>
                    <a:pt x="8125" y="6428"/>
                  </a:cubicBezTo>
                  <a:cubicBezTo>
                    <a:pt x="9151" y="6428"/>
                    <a:pt x="9990" y="5594"/>
                    <a:pt x="9990" y="4565"/>
                  </a:cubicBezTo>
                  <a:cubicBezTo>
                    <a:pt x="9990" y="3535"/>
                    <a:pt x="9155" y="2702"/>
                    <a:pt x="8131" y="2702"/>
                  </a:cubicBezTo>
                  <a:cubicBezTo>
                    <a:pt x="8121" y="2702"/>
                    <a:pt x="8110" y="2702"/>
                    <a:pt x="8100" y="2702"/>
                  </a:cubicBezTo>
                  <a:cubicBezTo>
                    <a:pt x="8054" y="2702"/>
                    <a:pt x="8013" y="2702"/>
                    <a:pt x="7967" y="2706"/>
                  </a:cubicBezTo>
                  <a:cubicBezTo>
                    <a:pt x="7714" y="1147"/>
                    <a:pt x="6367" y="0"/>
                    <a:pt x="4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5"/>
          <p:cNvSpPr txBox="1"/>
          <p:nvPr>
            <p:ph idx="2" type="title"/>
          </p:nvPr>
        </p:nvSpPr>
        <p:spPr>
          <a:xfrm>
            <a:off x="4468205" y="2104990"/>
            <a:ext cx="43215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/>
              <a:t>Agradecimentos</a:t>
            </a:r>
            <a:endParaRPr sz="4800"/>
          </a:p>
        </p:txBody>
      </p:sp>
      <p:pic>
        <p:nvPicPr>
          <p:cNvPr id="653" name="Google Shape;653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8955" y="3452357"/>
            <a:ext cx="2117833" cy="123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15"/>
          <p:cNvPicPr preferRelativeResize="0"/>
          <p:nvPr/>
        </p:nvPicPr>
        <p:blipFill rotWithShape="1">
          <a:blip r:embed="rId5">
            <a:alphaModFix/>
          </a:blip>
          <a:srcRect b="0" l="40981" r="0" t="0"/>
          <a:stretch/>
        </p:blipFill>
        <p:spPr>
          <a:xfrm>
            <a:off x="3569396" y="3632804"/>
            <a:ext cx="2705339" cy="872706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15"/>
          <p:cNvSpPr txBox="1"/>
          <p:nvPr/>
        </p:nvSpPr>
        <p:spPr>
          <a:xfrm>
            <a:off x="647067" y="378638"/>
            <a:ext cx="7206176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7F7F7F"/>
                </a:solidFill>
                <a:latin typeface="Bebas Neue"/>
                <a:ea typeface="Bebas Neue"/>
                <a:cs typeface="Bebas Neue"/>
                <a:sym typeface="Bebas Neue"/>
              </a:rPr>
              <a:t>“ O problema e a solução estão no mesmo lugar; Onde se </a:t>
            </a:r>
            <a:r>
              <a:rPr b="1" i="0" lang="en" sz="36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erra</a:t>
            </a:r>
            <a:r>
              <a:rPr b="1" i="0" lang="en" sz="3600" u="none" cap="none" strike="noStrike">
                <a:solidFill>
                  <a:srgbClr val="7F7F7F"/>
                </a:solidFill>
                <a:latin typeface="Bebas Neue"/>
                <a:ea typeface="Bebas Neue"/>
                <a:cs typeface="Bebas Neue"/>
                <a:sym typeface="Bebas Neue"/>
              </a:rPr>
              <a:t>, é onde se </a:t>
            </a:r>
            <a:r>
              <a:rPr b="1" i="0" lang="en" sz="36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corrige</a:t>
            </a:r>
            <a:r>
              <a:rPr b="1" i="0" lang="en" sz="3600" u="none" cap="none" strike="noStrike">
                <a:solidFill>
                  <a:srgbClr val="7F7F7F"/>
                </a:solidFill>
                <a:latin typeface="Bebas Neue"/>
                <a:ea typeface="Bebas Neue"/>
                <a:cs typeface="Bebas Neue"/>
                <a:sym typeface="Bebas Neue"/>
              </a:rPr>
              <a:t>.”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7F7F7F"/>
                </a:solidFill>
                <a:latin typeface="Bebas Neue"/>
                <a:ea typeface="Bebas Neue"/>
                <a:cs typeface="Bebas Neue"/>
                <a:sym typeface="Bebas Neue"/>
              </a:rPr>
              <a:t>DAN</a:t>
            </a:r>
            <a:endParaRPr b="1" i="0" sz="1600" u="none" cap="none" strike="noStrike">
              <a:solidFill>
                <a:srgbClr val="7F7F7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"/>
          <p:cNvSpPr txBox="1"/>
          <p:nvPr>
            <p:ph idx="3" type="subTitle"/>
          </p:nvPr>
        </p:nvSpPr>
        <p:spPr>
          <a:xfrm>
            <a:off x="6181700" y="3552141"/>
            <a:ext cx="192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200"/>
              <a:t>Realidade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458" name="Google Shape;458;p3"/>
          <p:cNvSpPr txBox="1"/>
          <p:nvPr>
            <p:ph idx="1" type="subTitle"/>
          </p:nvPr>
        </p:nvSpPr>
        <p:spPr>
          <a:xfrm>
            <a:off x="682283" y="3552141"/>
            <a:ext cx="2340072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600"/>
              <a:t>EXpectativas</a:t>
            </a:r>
            <a:endParaRPr b="1" sz="3600">
              <a:solidFill>
                <a:schemeClr val="lt1"/>
              </a:solidFill>
            </a:endParaRPr>
          </a:p>
        </p:txBody>
      </p:sp>
      <p:grpSp>
        <p:nvGrpSpPr>
          <p:cNvPr id="459" name="Google Shape;459;p3"/>
          <p:cNvGrpSpPr/>
          <p:nvPr/>
        </p:nvGrpSpPr>
        <p:grpSpPr>
          <a:xfrm rot="-5400000">
            <a:off x="3305979" y="-3103716"/>
            <a:ext cx="2527692" cy="8942401"/>
            <a:chOff x="4571486" y="101275"/>
            <a:chExt cx="4473000" cy="4935100"/>
          </a:xfrm>
        </p:grpSpPr>
        <p:cxnSp>
          <p:nvCxnSpPr>
            <p:cNvPr id="460" name="Google Shape;460;p3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1" name="Google Shape;461;p3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2" name="Google Shape;462;p3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463" name="Google Shape;46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769" y="715582"/>
            <a:ext cx="2788151" cy="2512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"/>
          <p:cNvPicPr preferRelativeResize="0"/>
          <p:nvPr/>
        </p:nvPicPr>
        <p:blipFill rotWithShape="1">
          <a:blip r:embed="rId4">
            <a:alphaModFix/>
          </a:blip>
          <a:srcRect b="1301" l="0" r="0" t="2967"/>
          <a:stretch/>
        </p:blipFill>
        <p:spPr>
          <a:xfrm>
            <a:off x="5989625" y="1337401"/>
            <a:ext cx="3037312" cy="17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"/>
          <p:cNvSpPr/>
          <p:nvPr/>
        </p:nvSpPr>
        <p:spPr>
          <a:xfrm>
            <a:off x="3666126" y="1712100"/>
            <a:ext cx="1741500" cy="140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6" name="Google Shape;466;p3"/>
          <p:cNvSpPr txBox="1"/>
          <p:nvPr>
            <p:ph idx="1" type="subTitle"/>
          </p:nvPr>
        </p:nvSpPr>
        <p:spPr>
          <a:xfrm>
            <a:off x="163498" y="180300"/>
            <a:ext cx="2960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600"/>
              <a:t>conte</a:t>
            </a:r>
            <a:r>
              <a:rPr lang="en" sz="3600"/>
              <a:t>XtualIzação 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467" name="Google Shape;467;p3"/>
          <p:cNvSpPr txBox="1"/>
          <p:nvPr/>
        </p:nvSpPr>
        <p:spPr>
          <a:xfrm>
            <a:off x="6294150" y="4098900"/>
            <a:ext cx="24762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"/>
          <p:cNvSpPr txBox="1"/>
          <p:nvPr>
            <p:ph type="title"/>
          </p:nvPr>
        </p:nvSpPr>
        <p:spPr>
          <a:xfrm>
            <a:off x="-2165522" y="44597"/>
            <a:ext cx="69519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/>
              <a:t>O PROBLEMA</a:t>
            </a:r>
            <a:endParaRPr/>
          </a:p>
        </p:txBody>
      </p:sp>
      <p:sp>
        <p:nvSpPr>
          <p:cNvPr id="473" name="Google Shape;473;p4"/>
          <p:cNvSpPr txBox="1"/>
          <p:nvPr>
            <p:ph idx="1" type="subTitle"/>
          </p:nvPr>
        </p:nvSpPr>
        <p:spPr>
          <a:xfrm>
            <a:off x="868949" y="2966961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Fonte dos dados</a:t>
            </a:r>
            <a:endParaRPr/>
          </a:p>
        </p:txBody>
      </p:sp>
      <p:sp>
        <p:nvSpPr>
          <p:cNvPr id="474" name="Google Shape;474;p4"/>
          <p:cNvSpPr txBox="1"/>
          <p:nvPr>
            <p:ph idx="3" type="subTitle"/>
          </p:nvPr>
        </p:nvSpPr>
        <p:spPr>
          <a:xfrm>
            <a:off x="6604854" y="2941009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Cispe </a:t>
            </a:r>
            <a:endParaRPr/>
          </a:p>
        </p:txBody>
      </p:sp>
      <p:sp>
        <p:nvSpPr>
          <p:cNvPr id="475" name="Google Shape;475;p4"/>
          <p:cNvSpPr txBox="1"/>
          <p:nvPr>
            <p:ph idx="5" type="subTitle"/>
          </p:nvPr>
        </p:nvSpPr>
        <p:spPr>
          <a:xfrm>
            <a:off x="3552754" y="2794659"/>
            <a:ext cx="13806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PAINEIS</a:t>
            </a:r>
            <a:endParaRPr/>
          </a:p>
        </p:txBody>
      </p:sp>
      <p:sp>
        <p:nvSpPr>
          <p:cNvPr id="476" name="Google Shape;476;p4"/>
          <p:cNvSpPr txBox="1"/>
          <p:nvPr>
            <p:ph idx="6" type="subTitle"/>
          </p:nvPr>
        </p:nvSpPr>
        <p:spPr>
          <a:xfrm>
            <a:off x="709012" y="3610578"/>
            <a:ext cx="79002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latin typeface="Bebas Neue"/>
                <a:ea typeface="Bebas Neue"/>
                <a:cs typeface="Bebas Neue"/>
                <a:sym typeface="Bebas Neue"/>
              </a:rPr>
              <a:t>- A falta de padronização dos dados dificultaNDO a integração e o tratamento eficiente das informações.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latin typeface="Bebas Neue"/>
                <a:ea typeface="Bebas Neue"/>
                <a:cs typeface="Bebas Neue"/>
                <a:sym typeface="Bebas Neue"/>
              </a:rPr>
              <a:t>- Aumento do trabalho necessário para extrair dados relevantes para a tomada de decisão.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77" name="Google Shape;477;p4"/>
          <p:cNvCxnSpPr/>
          <p:nvPr/>
        </p:nvCxnSpPr>
        <p:spPr>
          <a:xfrm flipH="1" rot="10800000">
            <a:off x="4184325" y="2527075"/>
            <a:ext cx="11100" cy="27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78" name="Google Shape;478;p4"/>
          <p:cNvCxnSpPr/>
          <p:nvPr/>
        </p:nvCxnSpPr>
        <p:spPr>
          <a:xfrm flipH="1" rot="10800000">
            <a:off x="1506500" y="2491500"/>
            <a:ext cx="11100" cy="298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79" name="Google Shape;479;p4"/>
          <p:cNvCxnSpPr/>
          <p:nvPr/>
        </p:nvCxnSpPr>
        <p:spPr>
          <a:xfrm rot="10800000">
            <a:off x="7294242" y="2279499"/>
            <a:ext cx="0" cy="66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480" name="Google Shape;480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4" y="795109"/>
            <a:ext cx="2597504" cy="169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"/>
          <p:cNvPicPr preferRelativeResize="0"/>
          <p:nvPr/>
        </p:nvPicPr>
        <p:blipFill rotWithShape="1">
          <a:blip r:embed="rId5">
            <a:alphaModFix/>
          </a:blip>
          <a:srcRect b="16142" l="11323" r="12018" t="8978"/>
          <a:stretch/>
        </p:blipFill>
        <p:spPr>
          <a:xfrm>
            <a:off x="640442" y="851014"/>
            <a:ext cx="1835815" cy="1691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7520" y="742927"/>
            <a:ext cx="2246843" cy="1691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"/>
          <p:cNvPicPr preferRelativeResize="0"/>
          <p:nvPr/>
        </p:nvPicPr>
        <p:blipFill rotWithShape="1">
          <a:blip r:embed="rId3">
            <a:alphaModFix/>
          </a:blip>
          <a:srcRect b="0" l="0" r="1371" t="0"/>
          <a:stretch/>
        </p:blipFill>
        <p:spPr>
          <a:xfrm>
            <a:off x="4283618" y="248796"/>
            <a:ext cx="4664131" cy="256391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"/>
          <p:cNvSpPr txBox="1"/>
          <p:nvPr>
            <p:ph type="title"/>
          </p:nvPr>
        </p:nvSpPr>
        <p:spPr>
          <a:xfrm>
            <a:off x="111294" y="115260"/>
            <a:ext cx="2270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/>
              <a:t>OBJETIVO</a:t>
            </a:r>
            <a:endParaRPr/>
          </a:p>
        </p:txBody>
      </p:sp>
      <p:sp>
        <p:nvSpPr>
          <p:cNvPr id="489" name="Google Shape;489;p5"/>
          <p:cNvSpPr/>
          <p:nvPr/>
        </p:nvSpPr>
        <p:spPr>
          <a:xfrm>
            <a:off x="2845555" y="2672852"/>
            <a:ext cx="6248340" cy="236337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p5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491" name="Google Shape;491;p5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2" name="Google Shape;492;p5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3" name="Google Shape;493;p5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94" name="Google Shape;494;p5"/>
          <p:cNvSpPr txBox="1"/>
          <p:nvPr/>
        </p:nvSpPr>
        <p:spPr>
          <a:xfrm>
            <a:off x="3312325" y="3062295"/>
            <a:ext cx="5314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Mapear a implantação de painéis de monitoramento de arboviroses para o centro de inteligência em saúde de Pernambuco-CISPE.</a:t>
            </a:r>
            <a:endParaRPr b="0" i="0" sz="16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5" name="Google Shape;495;p5"/>
          <p:cNvSpPr txBox="1"/>
          <p:nvPr/>
        </p:nvSpPr>
        <p:spPr>
          <a:xfrm>
            <a:off x="4490227" y="3881758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Normalização</a:t>
            </a:r>
            <a:endParaRPr b="0" i="0" sz="16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e Padronização dos dados </a:t>
            </a:r>
            <a:endParaRPr b="0" i="0" sz="16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96" name="Google Shape;496;p5"/>
          <p:cNvPicPr preferRelativeResize="0"/>
          <p:nvPr/>
        </p:nvPicPr>
        <p:blipFill rotWithShape="1">
          <a:blip r:embed="rId4">
            <a:alphaModFix/>
          </a:blip>
          <a:srcRect b="0" l="0" r="3548" t="6855"/>
          <a:stretch/>
        </p:blipFill>
        <p:spPr>
          <a:xfrm>
            <a:off x="238571" y="2812710"/>
            <a:ext cx="2522028" cy="1407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02e9c5e941_1_2"/>
          <p:cNvSpPr txBox="1"/>
          <p:nvPr/>
        </p:nvSpPr>
        <p:spPr>
          <a:xfrm>
            <a:off x="289250" y="186350"/>
            <a:ext cx="34308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Análise do Processo</a:t>
            </a:r>
            <a:endParaRPr b="1" sz="29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02" name="Google Shape;502;g202e9c5e941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00" y="1737150"/>
            <a:ext cx="4197601" cy="1669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202e9c5e941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725" y="1513225"/>
            <a:ext cx="4236227" cy="244080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202e9c5e941_1_2"/>
          <p:cNvSpPr txBox="1"/>
          <p:nvPr/>
        </p:nvSpPr>
        <p:spPr>
          <a:xfrm>
            <a:off x="289250" y="1263425"/>
            <a:ext cx="39489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1. </a:t>
            </a:r>
            <a:r>
              <a:rPr b="1" lang="en" sz="2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Pontos de atenção</a:t>
            </a:r>
            <a:endParaRPr b="1" sz="23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5" name="Google Shape;505;g202e9c5e941_1_2"/>
          <p:cNvSpPr txBox="1"/>
          <p:nvPr/>
        </p:nvSpPr>
        <p:spPr>
          <a:xfrm>
            <a:off x="4610725" y="807850"/>
            <a:ext cx="41976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2. </a:t>
            </a:r>
            <a:r>
              <a:rPr b="1" lang="en"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Processo</a:t>
            </a:r>
            <a:endParaRPr b="1" sz="2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06" name="Google Shape;506;g202e9c5e941_1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725" y="3927275"/>
            <a:ext cx="4236227" cy="10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"/>
          <p:cNvSpPr txBox="1"/>
          <p:nvPr>
            <p:ph type="title"/>
          </p:nvPr>
        </p:nvSpPr>
        <p:spPr>
          <a:xfrm>
            <a:off x="236025" y="432359"/>
            <a:ext cx="77040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/>
              <a:t>MAPA de Problemas</a:t>
            </a:r>
            <a:endParaRPr/>
          </a:p>
        </p:txBody>
      </p:sp>
      <p:pic>
        <p:nvPicPr>
          <p:cNvPr id="512" name="Google Shape;512;p6"/>
          <p:cNvPicPr preferRelativeResize="0"/>
          <p:nvPr/>
        </p:nvPicPr>
        <p:blipFill rotWithShape="1">
          <a:blip r:embed="rId3">
            <a:alphaModFix/>
          </a:blip>
          <a:srcRect b="0" l="1361" r="0" t="21141"/>
          <a:stretch/>
        </p:blipFill>
        <p:spPr>
          <a:xfrm>
            <a:off x="281025" y="1092325"/>
            <a:ext cx="8326450" cy="3819952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"/>
          <p:cNvSpPr txBox="1"/>
          <p:nvPr/>
        </p:nvSpPr>
        <p:spPr>
          <a:xfrm>
            <a:off x="281025" y="111350"/>
            <a:ext cx="30807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Análise do Processo</a:t>
            </a:r>
            <a:endParaRPr b="1" sz="2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7"/>
          <p:cNvPicPr preferRelativeResize="0"/>
          <p:nvPr/>
        </p:nvPicPr>
        <p:blipFill rotWithShape="1">
          <a:blip r:embed="rId3">
            <a:alphaModFix/>
          </a:blip>
          <a:srcRect b="17306" l="0" r="0" t="0"/>
          <a:stretch/>
        </p:blipFill>
        <p:spPr>
          <a:xfrm>
            <a:off x="562708" y="1092368"/>
            <a:ext cx="8018584" cy="3571073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"/>
          <p:cNvSpPr txBox="1"/>
          <p:nvPr>
            <p:ph type="title"/>
          </p:nvPr>
        </p:nvSpPr>
        <p:spPr>
          <a:xfrm>
            <a:off x="216802" y="150429"/>
            <a:ext cx="2270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/>
              <a:t>problemas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8"/>
          <p:cNvPicPr preferRelativeResize="0"/>
          <p:nvPr/>
        </p:nvPicPr>
        <p:blipFill rotWithShape="1">
          <a:blip r:embed="rId3">
            <a:alphaModFix/>
          </a:blip>
          <a:srcRect b="22881" l="0" r="0" t="0"/>
          <a:stretch/>
        </p:blipFill>
        <p:spPr>
          <a:xfrm>
            <a:off x="491257" y="984738"/>
            <a:ext cx="7772400" cy="343955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8"/>
          <p:cNvSpPr txBox="1"/>
          <p:nvPr>
            <p:ph type="title"/>
          </p:nvPr>
        </p:nvSpPr>
        <p:spPr>
          <a:xfrm>
            <a:off x="216802" y="150429"/>
            <a:ext cx="2270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/>
              <a:t>problemas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877" y="529756"/>
            <a:ext cx="7772400" cy="430841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9"/>
          <p:cNvSpPr txBox="1"/>
          <p:nvPr>
            <p:ph type="title"/>
          </p:nvPr>
        </p:nvSpPr>
        <p:spPr>
          <a:xfrm>
            <a:off x="216802" y="150429"/>
            <a:ext cx="2270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/>
              <a:t>problemas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 Marketing by Slidesgo XL">
  <a:themeElements>
    <a:clrScheme name="Simple Light">
      <a:dk1>
        <a:srgbClr val="D82727"/>
      </a:dk1>
      <a:lt1>
        <a:srgbClr val="FFFFFF"/>
      </a:lt1>
      <a:dk2>
        <a:srgbClr val="FFFFFF"/>
      </a:dk2>
      <a:lt2>
        <a:srgbClr val="FFFFFF"/>
      </a:lt2>
      <a:accent1>
        <a:srgbClr val="D82727"/>
      </a:accent1>
      <a:accent2>
        <a:srgbClr val="D82727"/>
      </a:accent2>
      <a:accent3>
        <a:srgbClr val="FFFFFF"/>
      </a:accent3>
      <a:accent4>
        <a:srgbClr val="D82727"/>
      </a:accent4>
      <a:accent5>
        <a:srgbClr val="FFFFFF"/>
      </a:accent5>
      <a:accent6>
        <a:srgbClr val="D82727"/>
      </a:accent6>
      <a:hlink>
        <a:srgbClr val="D8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